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3" r:id="rId8"/>
    <p:sldId id="261" r:id="rId9"/>
    <p:sldId id="260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0B0B0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60C3-B967-4D09-93A5-B9FC71AD36A2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AC2038-3AB8-4066-BA24-16B2B110EBF1}">
      <dgm:prSet phldrT="[Text]" custT="1"/>
      <dgm:spPr/>
      <dgm:t>
        <a:bodyPr/>
        <a:lstStyle/>
        <a:p>
          <a:r>
            <a:rPr lang="pl-PL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LUKA KOMPETENCYJNA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0200C-5127-4636-AA97-574BC9E63301}" type="parTrans" cxnId="{602DE527-7EFA-47ED-98C9-42DFA25E4918}">
      <dgm:prSet/>
      <dgm:spPr/>
      <dgm:t>
        <a:bodyPr/>
        <a:lstStyle/>
        <a:p>
          <a:endParaRPr lang="en-US"/>
        </a:p>
      </dgm:t>
    </dgm:pt>
    <dgm:pt modelId="{2E09A066-810E-4159-8A35-4BECEFFF332F}" type="sibTrans" cxnId="{602DE527-7EFA-47ED-98C9-42DFA25E4918}">
      <dgm:prSet/>
      <dgm:spPr/>
      <dgm:t>
        <a:bodyPr/>
        <a:lstStyle/>
        <a:p>
          <a:endParaRPr lang="en-US"/>
        </a:p>
      </dgm:t>
    </dgm:pt>
    <dgm:pt modelId="{507DF040-63CC-46F9-9133-D3A7636A07EE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</a:rPr>
            <a:t>UDZIAŁ W SZKOLENIACH I CIĄGŁE DOKSZTAŁCANIE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0E61D-6AE1-458B-BBCE-A3C11EEC1475}" type="parTrans" cxnId="{DF4055BD-3942-4FD2-9CDD-CC747AE0B86F}">
      <dgm:prSet/>
      <dgm:spPr/>
      <dgm:t>
        <a:bodyPr/>
        <a:lstStyle/>
        <a:p>
          <a:endParaRPr lang="en-US"/>
        </a:p>
      </dgm:t>
    </dgm:pt>
    <dgm:pt modelId="{3F216A02-51DB-41DD-8AD6-D810DD870D71}" type="sibTrans" cxnId="{DF4055BD-3942-4FD2-9CDD-CC747AE0B86F}">
      <dgm:prSet/>
      <dgm:spPr/>
      <dgm:t>
        <a:bodyPr/>
        <a:lstStyle/>
        <a:p>
          <a:endParaRPr lang="en-US"/>
        </a:p>
      </dgm:t>
    </dgm:pt>
    <dgm:pt modelId="{1F80B0DE-95FF-4937-ACCC-8CA503C4FBFD}">
      <dgm:prSet phldrT="[Text]" custT="1"/>
      <dgm:spPr/>
      <dgm:t>
        <a:bodyPr/>
        <a:lstStyle/>
        <a:p>
          <a:r>
            <a: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NISKI POZIOM UMIEJĘTNOŚCI UNIWERSALNYCH</a:t>
          </a:r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46A5F-393D-4415-9B2F-97D2DCD256E4}" type="parTrans" cxnId="{9DED2A22-6E3B-4DD7-BC3C-92BA5F9A9273}">
      <dgm:prSet/>
      <dgm:spPr/>
      <dgm:t>
        <a:bodyPr/>
        <a:lstStyle/>
        <a:p>
          <a:endParaRPr lang="en-US"/>
        </a:p>
      </dgm:t>
    </dgm:pt>
    <dgm:pt modelId="{5B589090-344F-40AC-AF1A-F2D27C4A9C6B}" type="sibTrans" cxnId="{9DED2A22-6E3B-4DD7-BC3C-92BA5F9A9273}">
      <dgm:prSet/>
      <dgm:spPr/>
      <dgm:t>
        <a:bodyPr/>
        <a:lstStyle/>
        <a:p>
          <a:endParaRPr lang="en-US"/>
        </a:p>
      </dgm:t>
    </dgm:pt>
    <dgm:pt modelId="{E2101656-2C40-4E49-A119-D31EC47F3AF4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AKTYWNE UCZENIE SIĘ NA PROBLEMACH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C411A-0454-4B95-B55D-FD0D7068928C}" type="parTrans" cxnId="{26EC79F3-FCFA-466B-A172-CC0F0DADA3C5}">
      <dgm:prSet/>
      <dgm:spPr/>
      <dgm:t>
        <a:bodyPr/>
        <a:lstStyle/>
        <a:p>
          <a:endParaRPr lang="en-US"/>
        </a:p>
      </dgm:t>
    </dgm:pt>
    <dgm:pt modelId="{9A0AE884-81EA-4101-A952-85D993D99B9B}" type="sibTrans" cxnId="{26EC79F3-FCFA-466B-A172-CC0F0DADA3C5}">
      <dgm:prSet/>
      <dgm:spPr/>
      <dgm:t>
        <a:bodyPr/>
        <a:lstStyle/>
        <a:p>
          <a:endParaRPr lang="en-US"/>
        </a:p>
      </dgm:t>
    </dgm:pt>
    <dgm:pt modelId="{AFEB7BB4-D48D-4938-A3D5-C05479A300B4}">
      <dgm:prSet phldrT="[Text]" custT="1"/>
      <dgm:spPr/>
      <dgm:t>
        <a:bodyPr/>
        <a:lstStyle/>
        <a:p>
          <a:r>
            <a:rPr lang="pl-PL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NISKI POZIOM UMIEJĘTNOŚCI CYFROWYCH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3F7A7-9C23-416B-BEB8-8D12E7FE8534}" type="parTrans" cxnId="{4A2C0474-60BD-4732-ACFC-D788F60477AB}">
      <dgm:prSet/>
      <dgm:spPr/>
      <dgm:t>
        <a:bodyPr/>
        <a:lstStyle/>
        <a:p>
          <a:endParaRPr lang="en-US"/>
        </a:p>
      </dgm:t>
    </dgm:pt>
    <dgm:pt modelId="{84A520ED-4CE1-4A8B-94F3-31622239B08D}" type="sibTrans" cxnId="{4A2C0474-60BD-4732-ACFC-D788F60477AB}">
      <dgm:prSet/>
      <dgm:spPr/>
      <dgm:t>
        <a:bodyPr/>
        <a:lstStyle/>
        <a:p>
          <a:endParaRPr lang="en-US"/>
        </a:p>
      </dgm:t>
    </dgm:pt>
    <dgm:pt modelId="{6A2F2677-5613-4170-908A-C17EAC663487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BLENDED LEARNING </a:t>
          </a:r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ORAZ</a:t>
          </a:r>
          <a:r>
            <a:rPr 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E-LEARNING</a:t>
          </a:r>
        </a:p>
      </dgm:t>
    </dgm:pt>
    <dgm:pt modelId="{B9EB8B44-434F-4805-81CE-1D6C85A7F4E1}" type="parTrans" cxnId="{37AF0323-98D4-4075-A225-23EB7ED7EDFD}">
      <dgm:prSet/>
      <dgm:spPr/>
      <dgm:t>
        <a:bodyPr/>
        <a:lstStyle/>
        <a:p>
          <a:endParaRPr lang="en-US"/>
        </a:p>
      </dgm:t>
    </dgm:pt>
    <dgm:pt modelId="{99728A6E-D80C-46DF-84D8-41E195D0B2F7}" type="sibTrans" cxnId="{37AF0323-98D4-4075-A225-23EB7ED7EDFD}">
      <dgm:prSet/>
      <dgm:spPr/>
      <dgm:t>
        <a:bodyPr/>
        <a:lstStyle/>
        <a:p>
          <a:endParaRPr lang="en-US"/>
        </a:p>
      </dgm:t>
    </dgm:pt>
    <dgm:pt modelId="{C9B37DF3-302C-40F5-8151-69B15FE17CB4}" type="pres">
      <dgm:prSet presAssocID="{52A560C3-B967-4D09-93A5-B9FC71AD36A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82FF474-090C-4328-8834-16E72982E638}" type="pres">
      <dgm:prSet presAssocID="{2CAC2038-3AB8-4066-BA24-16B2B110EBF1}" presName="parenttextcomposite" presStyleCnt="0"/>
      <dgm:spPr/>
    </dgm:pt>
    <dgm:pt modelId="{CF3405BC-FEE0-4D5E-8ED9-9E649D40214C}" type="pres">
      <dgm:prSet presAssocID="{2CAC2038-3AB8-4066-BA24-16B2B110EBF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902F7-C88A-42B8-AE96-49F0DB342A71}" type="pres">
      <dgm:prSet presAssocID="{2CAC2038-3AB8-4066-BA24-16B2B110EBF1}" presName="composite" presStyleCnt="0"/>
      <dgm:spPr/>
    </dgm:pt>
    <dgm:pt modelId="{5B60B50E-9EEE-422E-AB09-212223ADA10D}" type="pres">
      <dgm:prSet presAssocID="{2CAC2038-3AB8-4066-BA24-16B2B110EBF1}" presName="chevron1" presStyleLbl="alignNode1" presStyleIdx="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2118E30-F702-44E2-B18C-090FF411C561}" type="pres">
      <dgm:prSet presAssocID="{2CAC2038-3AB8-4066-BA24-16B2B110EBF1}" presName="chevron2" presStyleLbl="alignNode1" presStyleIdx="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ABBF940-94FD-43D4-9F81-D714B477FE8D}" type="pres">
      <dgm:prSet presAssocID="{2CAC2038-3AB8-4066-BA24-16B2B110EBF1}" presName="chevron3" presStyleLbl="alignNode1" presStyleIdx="2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751D348E-642C-4C02-BFEB-D07AF5F7474E}" type="pres">
      <dgm:prSet presAssocID="{2CAC2038-3AB8-4066-BA24-16B2B110EBF1}" presName="chevron4" presStyleLbl="alignNode1" presStyleIdx="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5C7396B8-9096-4998-B870-E7948EE41FD8}" type="pres">
      <dgm:prSet presAssocID="{2CAC2038-3AB8-4066-BA24-16B2B110EBF1}" presName="chevron5" presStyleLbl="alignNode1" presStyleIdx="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90AFB88-9ED7-4557-817A-E49EFF3FB451}" type="pres">
      <dgm:prSet presAssocID="{2CAC2038-3AB8-4066-BA24-16B2B110EBF1}" presName="chevron6" presStyleLbl="alignNode1" presStyleIdx="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3903042-E132-4949-9531-72C71E6F0133}" type="pres">
      <dgm:prSet presAssocID="{2CAC2038-3AB8-4066-BA24-16B2B110EBF1}" presName="chevron7" presStyleLbl="alignNode1" presStyleIdx="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9D26C46B-2CB5-4227-86E1-A9C481AF3960}" type="pres">
      <dgm:prSet presAssocID="{2CAC2038-3AB8-4066-BA24-16B2B110EBF1}" presName="childtext" presStyleLbl="solidFgAcc1" presStyleIdx="0" presStyleCnt="3" custScaleX="10896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866C8-1469-4A49-A127-9D385073EE8F}" type="pres">
      <dgm:prSet presAssocID="{2E09A066-810E-4159-8A35-4BECEFFF332F}" presName="sibTrans" presStyleCnt="0"/>
      <dgm:spPr/>
    </dgm:pt>
    <dgm:pt modelId="{79333E7E-579E-4F2E-BFB6-037D09B1A879}" type="pres">
      <dgm:prSet presAssocID="{1F80B0DE-95FF-4937-ACCC-8CA503C4FBFD}" presName="parenttextcomposite" presStyleCnt="0"/>
      <dgm:spPr/>
    </dgm:pt>
    <dgm:pt modelId="{C59F6657-3C83-41E7-8069-7AF062F94439}" type="pres">
      <dgm:prSet presAssocID="{1F80B0DE-95FF-4937-ACCC-8CA503C4FBFD}" presName="parenttext" presStyleLbl="revTx" presStyleIdx="1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CED1-0AFC-4A4C-8E9E-FCE22E69504C}" type="pres">
      <dgm:prSet presAssocID="{1F80B0DE-95FF-4937-ACCC-8CA503C4FBFD}" presName="composite" presStyleCnt="0"/>
      <dgm:spPr/>
    </dgm:pt>
    <dgm:pt modelId="{6246A73D-9842-4512-BE47-31D19778A47B}" type="pres">
      <dgm:prSet presAssocID="{1F80B0DE-95FF-4937-ACCC-8CA503C4FBFD}" presName="chevron1" presStyleLbl="alignNode1" presStyleIdx="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8F4C976-901C-4BB5-BA77-C578679CDDFE}" type="pres">
      <dgm:prSet presAssocID="{1F80B0DE-95FF-4937-ACCC-8CA503C4FBFD}" presName="chevron2" presStyleLbl="alignNode1" presStyleIdx="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7EAE2E1-F8FB-43E8-9563-3E0D10A498C1}" type="pres">
      <dgm:prSet presAssocID="{1F80B0DE-95FF-4937-ACCC-8CA503C4FBFD}" presName="chevron3" presStyleLbl="alignNode1" presStyleIdx="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F65520D-7A96-4040-A379-2830C90D5D9E}" type="pres">
      <dgm:prSet presAssocID="{1F80B0DE-95FF-4937-ACCC-8CA503C4FBFD}" presName="chevron4" presStyleLbl="alignNode1" presStyleIdx="1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BB8754C-69AC-4A91-A93C-50E8F3762B7D}" type="pres">
      <dgm:prSet presAssocID="{1F80B0DE-95FF-4937-ACCC-8CA503C4FBFD}" presName="chevron5" presStyleLbl="alignNode1" presStyleIdx="1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EAA8265-6310-45B3-B043-E8ED67AA5C5D}" type="pres">
      <dgm:prSet presAssocID="{1F80B0DE-95FF-4937-ACCC-8CA503C4FBFD}" presName="chevron6" presStyleLbl="alignNode1" presStyleIdx="12" presStyleCnt="21" custLinFactNeighborX="-1735" custLinFactNeighborY="966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F61053FD-2B82-4A42-92FE-FD108B5088BF}" type="pres">
      <dgm:prSet presAssocID="{1F80B0DE-95FF-4937-ACCC-8CA503C4FBFD}" presName="chevron7" presStyleLbl="alignNode1" presStyleIdx="1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8BCB7D1-CADA-467C-B8C0-0AD3DB21D7F3}" type="pres">
      <dgm:prSet presAssocID="{1F80B0DE-95FF-4937-ACCC-8CA503C4FBFD}" presName="childtext" presStyleLbl="solidFgAcc1" presStyleIdx="1" presStyleCnt="3" custScaleX="10932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985B-AC12-4996-911D-FB757BBB0BE2}" type="pres">
      <dgm:prSet presAssocID="{5B589090-344F-40AC-AF1A-F2D27C4A9C6B}" presName="sibTrans" presStyleCnt="0"/>
      <dgm:spPr/>
    </dgm:pt>
    <dgm:pt modelId="{1A93D979-D6C4-4F8A-8E7F-64217445F9D9}" type="pres">
      <dgm:prSet presAssocID="{AFEB7BB4-D48D-4938-A3D5-C05479A300B4}" presName="parenttextcomposite" presStyleCnt="0"/>
      <dgm:spPr/>
    </dgm:pt>
    <dgm:pt modelId="{E4EA625F-A980-4BCC-9F97-0352831D1A38}" type="pres">
      <dgm:prSet presAssocID="{AFEB7BB4-D48D-4938-A3D5-C05479A300B4}" presName="parenttext" presStyleLbl="revTx" presStyleIdx="2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48BF-A587-4171-8B66-7701ADE6260A}" type="pres">
      <dgm:prSet presAssocID="{AFEB7BB4-D48D-4938-A3D5-C05479A300B4}" presName="composite" presStyleCnt="0"/>
      <dgm:spPr/>
    </dgm:pt>
    <dgm:pt modelId="{160F6ECF-7C35-4081-A926-E9A509596FE3}" type="pres">
      <dgm:prSet presAssocID="{AFEB7BB4-D48D-4938-A3D5-C05479A300B4}" presName="chevron1" presStyleLbl="alignNode1" presStyleIdx="1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8657D515-5B35-4748-B8A0-01325CEA08B1}" type="pres">
      <dgm:prSet presAssocID="{AFEB7BB4-D48D-4938-A3D5-C05479A300B4}" presName="chevron2" presStyleLbl="alignNode1" presStyleIdx="1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10FB4A64-E523-4451-8F4D-09FB11D35019}" type="pres">
      <dgm:prSet presAssocID="{AFEB7BB4-D48D-4938-A3D5-C05479A300B4}" presName="chevron3" presStyleLbl="alignNode1" presStyleIdx="1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F089E45-3C62-42C6-AED0-4BF3DFD9F1A6}" type="pres">
      <dgm:prSet presAssocID="{AFEB7BB4-D48D-4938-A3D5-C05479A300B4}" presName="chevron4" presStyleLbl="alignNode1" presStyleIdx="1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C4721B0-2C1C-416D-ACA2-251093575A6C}" type="pres">
      <dgm:prSet presAssocID="{AFEB7BB4-D48D-4938-A3D5-C05479A300B4}" presName="chevron5" presStyleLbl="alignNode1" presStyleIdx="1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AB4D9BD-6DE8-45E8-BE35-5ACB89408705}" type="pres">
      <dgm:prSet presAssocID="{AFEB7BB4-D48D-4938-A3D5-C05479A300B4}" presName="chevron6" presStyleLbl="alignNode1" presStyleIdx="1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B431A27-4838-45A4-A206-EA44DE8915A2}" type="pres">
      <dgm:prSet presAssocID="{AFEB7BB4-D48D-4938-A3D5-C05479A300B4}" presName="chevron7" presStyleLbl="alignNode1" presStyleIdx="2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F6C47CC-4D21-43DC-A7C9-807D9E356593}" type="pres">
      <dgm:prSet presAssocID="{AFEB7BB4-D48D-4938-A3D5-C05479A300B4}" presName="childtext" presStyleLbl="solidFgAcc1" presStyleIdx="2" presStyleCnt="3" custScaleX="1091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055BD-3942-4FD2-9CDD-CC747AE0B86F}" srcId="{2CAC2038-3AB8-4066-BA24-16B2B110EBF1}" destId="{507DF040-63CC-46F9-9133-D3A7636A07EE}" srcOrd="0" destOrd="0" parTransId="{F140E61D-6AE1-458B-BBCE-A3C11EEC1475}" sibTransId="{3F216A02-51DB-41DD-8AD6-D810DD870D71}"/>
    <dgm:cxn modelId="{6FB81775-A676-4373-BEBA-67CDB70459EF}" type="presOf" srcId="{2CAC2038-3AB8-4066-BA24-16B2B110EBF1}" destId="{CF3405BC-FEE0-4D5E-8ED9-9E649D40214C}" srcOrd="0" destOrd="0" presId="urn:microsoft.com/office/officeart/2008/layout/VerticalAccentList"/>
    <dgm:cxn modelId="{24004C75-8A2E-4886-8A54-25E1B022BACB}" type="presOf" srcId="{AFEB7BB4-D48D-4938-A3D5-C05479A300B4}" destId="{E4EA625F-A980-4BCC-9F97-0352831D1A38}" srcOrd="0" destOrd="0" presId="urn:microsoft.com/office/officeart/2008/layout/VerticalAccentList"/>
    <dgm:cxn modelId="{9DED2A22-6E3B-4DD7-BC3C-92BA5F9A9273}" srcId="{52A560C3-B967-4D09-93A5-B9FC71AD36A2}" destId="{1F80B0DE-95FF-4937-ACCC-8CA503C4FBFD}" srcOrd="1" destOrd="0" parTransId="{92146A5F-393D-4415-9B2F-97D2DCD256E4}" sibTransId="{5B589090-344F-40AC-AF1A-F2D27C4A9C6B}"/>
    <dgm:cxn modelId="{4A2C0474-60BD-4732-ACFC-D788F60477AB}" srcId="{52A560C3-B967-4D09-93A5-B9FC71AD36A2}" destId="{AFEB7BB4-D48D-4938-A3D5-C05479A300B4}" srcOrd="2" destOrd="0" parTransId="{3203F7A7-9C23-416B-BEB8-8D12E7FE8534}" sibTransId="{84A520ED-4CE1-4A8B-94F3-31622239B08D}"/>
    <dgm:cxn modelId="{4FBE3C68-C0E7-4619-9455-0F27D95044EE}" type="presOf" srcId="{507DF040-63CC-46F9-9133-D3A7636A07EE}" destId="{9D26C46B-2CB5-4227-86E1-A9C481AF3960}" srcOrd="0" destOrd="0" presId="urn:microsoft.com/office/officeart/2008/layout/VerticalAccentList"/>
    <dgm:cxn modelId="{8138E5D3-FE64-4A9C-B7FC-F8F8051FC866}" type="presOf" srcId="{52A560C3-B967-4D09-93A5-B9FC71AD36A2}" destId="{C9B37DF3-302C-40F5-8151-69B15FE17CB4}" srcOrd="0" destOrd="0" presId="urn:microsoft.com/office/officeart/2008/layout/VerticalAccentList"/>
    <dgm:cxn modelId="{62CF7844-6C4B-4584-8092-3833D8EECEFC}" type="presOf" srcId="{6A2F2677-5613-4170-908A-C17EAC663487}" destId="{4F6C47CC-4D21-43DC-A7C9-807D9E356593}" srcOrd="0" destOrd="0" presId="urn:microsoft.com/office/officeart/2008/layout/VerticalAccentList"/>
    <dgm:cxn modelId="{324529CC-A0DC-4573-82A7-08BB7C79453B}" type="presOf" srcId="{E2101656-2C40-4E49-A119-D31EC47F3AF4}" destId="{A8BCB7D1-CADA-467C-B8C0-0AD3DB21D7F3}" srcOrd="0" destOrd="0" presId="urn:microsoft.com/office/officeart/2008/layout/VerticalAccentList"/>
    <dgm:cxn modelId="{8BA99C1B-CA69-4F67-A078-6B198A433F0E}" type="presOf" srcId="{1F80B0DE-95FF-4937-ACCC-8CA503C4FBFD}" destId="{C59F6657-3C83-41E7-8069-7AF062F94439}" srcOrd="0" destOrd="0" presId="urn:microsoft.com/office/officeart/2008/layout/VerticalAccentList"/>
    <dgm:cxn modelId="{602DE527-7EFA-47ED-98C9-42DFA25E4918}" srcId="{52A560C3-B967-4D09-93A5-B9FC71AD36A2}" destId="{2CAC2038-3AB8-4066-BA24-16B2B110EBF1}" srcOrd="0" destOrd="0" parTransId="{7580200C-5127-4636-AA97-574BC9E63301}" sibTransId="{2E09A066-810E-4159-8A35-4BECEFFF332F}"/>
    <dgm:cxn modelId="{37AF0323-98D4-4075-A225-23EB7ED7EDFD}" srcId="{AFEB7BB4-D48D-4938-A3D5-C05479A300B4}" destId="{6A2F2677-5613-4170-908A-C17EAC663487}" srcOrd="0" destOrd="0" parTransId="{B9EB8B44-434F-4805-81CE-1D6C85A7F4E1}" sibTransId="{99728A6E-D80C-46DF-84D8-41E195D0B2F7}"/>
    <dgm:cxn modelId="{26EC79F3-FCFA-466B-A172-CC0F0DADA3C5}" srcId="{1F80B0DE-95FF-4937-ACCC-8CA503C4FBFD}" destId="{E2101656-2C40-4E49-A119-D31EC47F3AF4}" srcOrd="0" destOrd="0" parTransId="{A54C411A-0454-4B95-B55D-FD0D7068928C}" sibTransId="{9A0AE884-81EA-4101-A952-85D993D99B9B}"/>
    <dgm:cxn modelId="{F199DDB1-0B9C-4A61-AFBB-DC39AED062F7}" type="presParOf" srcId="{C9B37DF3-302C-40F5-8151-69B15FE17CB4}" destId="{A82FF474-090C-4328-8834-16E72982E638}" srcOrd="0" destOrd="0" presId="urn:microsoft.com/office/officeart/2008/layout/VerticalAccentList"/>
    <dgm:cxn modelId="{2046D2DF-0C91-4634-B9E8-F70F8EF22936}" type="presParOf" srcId="{A82FF474-090C-4328-8834-16E72982E638}" destId="{CF3405BC-FEE0-4D5E-8ED9-9E649D40214C}" srcOrd="0" destOrd="0" presId="urn:microsoft.com/office/officeart/2008/layout/VerticalAccentList"/>
    <dgm:cxn modelId="{1FE02FE1-482B-4127-A06A-4E91E91D5826}" type="presParOf" srcId="{C9B37DF3-302C-40F5-8151-69B15FE17CB4}" destId="{2AD902F7-C88A-42B8-AE96-49F0DB342A71}" srcOrd="1" destOrd="0" presId="urn:microsoft.com/office/officeart/2008/layout/VerticalAccentList"/>
    <dgm:cxn modelId="{9AA05786-D4FB-4418-90C3-0733F75AFDDE}" type="presParOf" srcId="{2AD902F7-C88A-42B8-AE96-49F0DB342A71}" destId="{5B60B50E-9EEE-422E-AB09-212223ADA10D}" srcOrd="0" destOrd="0" presId="urn:microsoft.com/office/officeart/2008/layout/VerticalAccentList"/>
    <dgm:cxn modelId="{B3C1EA71-5538-48C3-A999-7B33AB6F1192}" type="presParOf" srcId="{2AD902F7-C88A-42B8-AE96-49F0DB342A71}" destId="{62118E30-F702-44E2-B18C-090FF411C561}" srcOrd="1" destOrd="0" presId="urn:microsoft.com/office/officeart/2008/layout/VerticalAccentList"/>
    <dgm:cxn modelId="{3389553B-966D-4C02-9B3D-259DF1B1422D}" type="presParOf" srcId="{2AD902F7-C88A-42B8-AE96-49F0DB342A71}" destId="{4ABBF940-94FD-43D4-9F81-D714B477FE8D}" srcOrd="2" destOrd="0" presId="urn:microsoft.com/office/officeart/2008/layout/VerticalAccentList"/>
    <dgm:cxn modelId="{FF154369-F045-4398-807D-AFC7D452B4AD}" type="presParOf" srcId="{2AD902F7-C88A-42B8-AE96-49F0DB342A71}" destId="{751D348E-642C-4C02-BFEB-D07AF5F7474E}" srcOrd="3" destOrd="0" presId="urn:microsoft.com/office/officeart/2008/layout/VerticalAccentList"/>
    <dgm:cxn modelId="{64967DF4-2533-412D-8C60-105BB7CB2FE1}" type="presParOf" srcId="{2AD902F7-C88A-42B8-AE96-49F0DB342A71}" destId="{5C7396B8-9096-4998-B870-E7948EE41FD8}" srcOrd="4" destOrd="0" presId="urn:microsoft.com/office/officeart/2008/layout/VerticalAccentList"/>
    <dgm:cxn modelId="{F7A0B425-4A9A-4B7F-BC6D-9B479D149FB0}" type="presParOf" srcId="{2AD902F7-C88A-42B8-AE96-49F0DB342A71}" destId="{D90AFB88-9ED7-4557-817A-E49EFF3FB451}" srcOrd="5" destOrd="0" presId="urn:microsoft.com/office/officeart/2008/layout/VerticalAccentList"/>
    <dgm:cxn modelId="{29E0D5EF-3DBB-4EBA-A609-3B0EFFD74EC9}" type="presParOf" srcId="{2AD902F7-C88A-42B8-AE96-49F0DB342A71}" destId="{03903042-E132-4949-9531-72C71E6F0133}" srcOrd="6" destOrd="0" presId="urn:microsoft.com/office/officeart/2008/layout/VerticalAccentList"/>
    <dgm:cxn modelId="{2A438ECF-5755-4A65-A247-815EE1F55733}" type="presParOf" srcId="{2AD902F7-C88A-42B8-AE96-49F0DB342A71}" destId="{9D26C46B-2CB5-4227-86E1-A9C481AF3960}" srcOrd="7" destOrd="0" presId="urn:microsoft.com/office/officeart/2008/layout/VerticalAccentList"/>
    <dgm:cxn modelId="{57E1E0EF-CC9F-40A3-AA24-8AA834ACD363}" type="presParOf" srcId="{C9B37DF3-302C-40F5-8151-69B15FE17CB4}" destId="{880866C8-1469-4A49-A127-9D385073EE8F}" srcOrd="2" destOrd="0" presId="urn:microsoft.com/office/officeart/2008/layout/VerticalAccentList"/>
    <dgm:cxn modelId="{2406B5DB-50F5-4FBB-BA3C-F03905F2B2C0}" type="presParOf" srcId="{C9B37DF3-302C-40F5-8151-69B15FE17CB4}" destId="{79333E7E-579E-4F2E-BFB6-037D09B1A879}" srcOrd="3" destOrd="0" presId="urn:microsoft.com/office/officeart/2008/layout/VerticalAccentList"/>
    <dgm:cxn modelId="{9004896E-75DE-4B96-A144-1A4E8898F2BD}" type="presParOf" srcId="{79333E7E-579E-4F2E-BFB6-037D09B1A879}" destId="{C59F6657-3C83-41E7-8069-7AF062F94439}" srcOrd="0" destOrd="0" presId="urn:microsoft.com/office/officeart/2008/layout/VerticalAccentList"/>
    <dgm:cxn modelId="{35FC031F-072D-4505-A280-C4E1528F34C0}" type="presParOf" srcId="{C9B37DF3-302C-40F5-8151-69B15FE17CB4}" destId="{7CFACED1-0AFC-4A4C-8E9E-FCE22E69504C}" srcOrd="4" destOrd="0" presId="urn:microsoft.com/office/officeart/2008/layout/VerticalAccentList"/>
    <dgm:cxn modelId="{A09CC9D8-C3A2-417E-BD36-85942CC52085}" type="presParOf" srcId="{7CFACED1-0AFC-4A4C-8E9E-FCE22E69504C}" destId="{6246A73D-9842-4512-BE47-31D19778A47B}" srcOrd="0" destOrd="0" presId="urn:microsoft.com/office/officeart/2008/layout/VerticalAccentList"/>
    <dgm:cxn modelId="{A55531DD-09BD-4637-BBD1-F41B18AF93F0}" type="presParOf" srcId="{7CFACED1-0AFC-4A4C-8E9E-FCE22E69504C}" destId="{08F4C976-901C-4BB5-BA77-C578679CDDFE}" srcOrd="1" destOrd="0" presId="urn:microsoft.com/office/officeart/2008/layout/VerticalAccentList"/>
    <dgm:cxn modelId="{91C1DACD-2DDC-47AE-9652-01C4F51DD33C}" type="presParOf" srcId="{7CFACED1-0AFC-4A4C-8E9E-FCE22E69504C}" destId="{A7EAE2E1-F8FB-43E8-9563-3E0D10A498C1}" srcOrd="2" destOrd="0" presId="urn:microsoft.com/office/officeart/2008/layout/VerticalAccentList"/>
    <dgm:cxn modelId="{CA9FE5BB-DA78-4D5B-8BE3-7E155C8F2B94}" type="presParOf" srcId="{7CFACED1-0AFC-4A4C-8E9E-FCE22E69504C}" destId="{0F65520D-7A96-4040-A379-2830C90D5D9E}" srcOrd="3" destOrd="0" presId="urn:microsoft.com/office/officeart/2008/layout/VerticalAccentList"/>
    <dgm:cxn modelId="{CBD48A3E-668C-47CA-8AEA-DFD19B7B6642}" type="presParOf" srcId="{7CFACED1-0AFC-4A4C-8E9E-FCE22E69504C}" destId="{ABB8754C-69AC-4A91-A93C-50E8F3762B7D}" srcOrd="4" destOrd="0" presId="urn:microsoft.com/office/officeart/2008/layout/VerticalAccentList"/>
    <dgm:cxn modelId="{5F8EE870-E9D7-4B85-A36E-2C08577614B9}" type="presParOf" srcId="{7CFACED1-0AFC-4A4C-8E9E-FCE22E69504C}" destId="{6EAA8265-6310-45B3-B043-E8ED67AA5C5D}" srcOrd="5" destOrd="0" presId="urn:microsoft.com/office/officeart/2008/layout/VerticalAccentList"/>
    <dgm:cxn modelId="{0550335C-5F44-47B0-92BE-EFD65A448C36}" type="presParOf" srcId="{7CFACED1-0AFC-4A4C-8E9E-FCE22E69504C}" destId="{F61053FD-2B82-4A42-92FE-FD108B5088BF}" srcOrd="6" destOrd="0" presId="urn:microsoft.com/office/officeart/2008/layout/VerticalAccentList"/>
    <dgm:cxn modelId="{9F41659A-9E91-4515-8D7B-238A3D8ADB7D}" type="presParOf" srcId="{7CFACED1-0AFC-4A4C-8E9E-FCE22E69504C}" destId="{A8BCB7D1-CADA-467C-B8C0-0AD3DB21D7F3}" srcOrd="7" destOrd="0" presId="urn:microsoft.com/office/officeart/2008/layout/VerticalAccentList"/>
    <dgm:cxn modelId="{38FA39DD-718E-4088-8030-A12D8DA5A130}" type="presParOf" srcId="{C9B37DF3-302C-40F5-8151-69B15FE17CB4}" destId="{F822985B-AC12-4996-911D-FB757BBB0BE2}" srcOrd="5" destOrd="0" presId="urn:microsoft.com/office/officeart/2008/layout/VerticalAccentList"/>
    <dgm:cxn modelId="{59E6A11C-9A85-4CEE-A601-A0A0C5FB35B3}" type="presParOf" srcId="{C9B37DF3-302C-40F5-8151-69B15FE17CB4}" destId="{1A93D979-D6C4-4F8A-8E7F-64217445F9D9}" srcOrd="6" destOrd="0" presId="urn:microsoft.com/office/officeart/2008/layout/VerticalAccentList"/>
    <dgm:cxn modelId="{38244BD9-345F-42E0-BA5B-0B1BB8BB4DC5}" type="presParOf" srcId="{1A93D979-D6C4-4F8A-8E7F-64217445F9D9}" destId="{E4EA625F-A980-4BCC-9F97-0352831D1A38}" srcOrd="0" destOrd="0" presId="urn:microsoft.com/office/officeart/2008/layout/VerticalAccentList"/>
    <dgm:cxn modelId="{8BC5154D-30C4-4A64-BB3E-35F36535DE7A}" type="presParOf" srcId="{C9B37DF3-302C-40F5-8151-69B15FE17CB4}" destId="{76EE48BF-A587-4171-8B66-7701ADE6260A}" srcOrd="7" destOrd="0" presId="urn:microsoft.com/office/officeart/2008/layout/VerticalAccentList"/>
    <dgm:cxn modelId="{F05B5F04-7DF2-4D8C-AE25-D21D947C06BB}" type="presParOf" srcId="{76EE48BF-A587-4171-8B66-7701ADE6260A}" destId="{160F6ECF-7C35-4081-A926-E9A509596FE3}" srcOrd="0" destOrd="0" presId="urn:microsoft.com/office/officeart/2008/layout/VerticalAccentList"/>
    <dgm:cxn modelId="{24ECC1F4-D6DD-442B-87E2-CA8D19F6D92A}" type="presParOf" srcId="{76EE48BF-A587-4171-8B66-7701ADE6260A}" destId="{8657D515-5B35-4748-B8A0-01325CEA08B1}" srcOrd="1" destOrd="0" presId="urn:microsoft.com/office/officeart/2008/layout/VerticalAccentList"/>
    <dgm:cxn modelId="{396B9FA6-FE36-4B1D-A9A4-47EEB292ABE7}" type="presParOf" srcId="{76EE48BF-A587-4171-8B66-7701ADE6260A}" destId="{10FB4A64-E523-4451-8F4D-09FB11D35019}" srcOrd="2" destOrd="0" presId="urn:microsoft.com/office/officeart/2008/layout/VerticalAccentList"/>
    <dgm:cxn modelId="{97E63DE8-7F8E-4CA3-9FEA-84F277FE4D90}" type="presParOf" srcId="{76EE48BF-A587-4171-8B66-7701ADE6260A}" destId="{6F089E45-3C62-42C6-AED0-4BF3DFD9F1A6}" srcOrd="3" destOrd="0" presId="urn:microsoft.com/office/officeart/2008/layout/VerticalAccentList"/>
    <dgm:cxn modelId="{0B825C9F-6E57-4182-94F5-57B630A91723}" type="presParOf" srcId="{76EE48BF-A587-4171-8B66-7701ADE6260A}" destId="{DC4721B0-2C1C-416D-ACA2-251093575A6C}" srcOrd="4" destOrd="0" presId="urn:microsoft.com/office/officeart/2008/layout/VerticalAccentList"/>
    <dgm:cxn modelId="{44C38787-049E-427F-A7D2-96C66B96C742}" type="presParOf" srcId="{76EE48BF-A587-4171-8B66-7701ADE6260A}" destId="{CAB4D9BD-6DE8-45E8-BE35-5ACB89408705}" srcOrd="5" destOrd="0" presId="urn:microsoft.com/office/officeart/2008/layout/VerticalAccentList"/>
    <dgm:cxn modelId="{FDF25DFC-664B-43B8-90E3-7C1BE4AE6B42}" type="presParOf" srcId="{76EE48BF-A587-4171-8B66-7701ADE6260A}" destId="{0B431A27-4838-45A4-A206-EA44DE8915A2}" srcOrd="6" destOrd="0" presId="urn:microsoft.com/office/officeart/2008/layout/VerticalAccentList"/>
    <dgm:cxn modelId="{DD3D3E18-BBF1-44A4-99B6-3859E3012B86}" type="presParOf" srcId="{76EE48BF-A587-4171-8B66-7701ADE6260A}" destId="{4F6C47CC-4D21-43DC-A7C9-807D9E3565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7BBAA-9B9F-48D5-BA77-15819805E01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5B0FA-70F4-4134-B1D7-F4EFFCC7D4B4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Zestaw narzędzi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dla nauczycieli dotyczący aktywnego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nauczania 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opartego na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problemach.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Jest to próba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wypełnienia luki między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umiejętnościami.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C0335-C7E6-4286-A1D3-0C9EA2A43C77}" type="parTrans" cxnId="{2C5C7AA8-5C42-44D1-9EF7-29C638868260}">
      <dgm:prSet/>
      <dgm:spPr/>
      <dgm:t>
        <a:bodyPr/>
        <a:lstStyle/>
        <a:p>
          <a:endParaRPr lang="en-US"/>
        </a:p>
      </dgm:t>
    </dgm:pt>
    <dgm:pt modelId="{3127E88F-E101-4814-B482-1247891780C5}" type="sibTrans" cxnId="{2C5C7AA8-5C42-44D1-9EF7-29C638868260}">
      <dgm:prSet/>
      <dgm:spPr/>
      <dgm:t>
        <a:bodyPr/>
        <a:lstStyle/>
        <a:p>
          <a:endParaRPr lang="en-US"/>
        </a:p>
      </dgm:t>
    </dgm:pt>
    <dgm:pt modelId="{BC19A7A3-A090-48C2-8DBD-0643307D34AE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Badanie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deficytu umiejętności kadry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inżynieryjno-technicznej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sektorze Budowy Maszyn i Mechatroniki.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254BE-3C66-4785-B8CB-49EABEB16B8F}" type="parTrans" cxnId="{93C8BABC-877A-4798-8FD7-6053B29623BD}">
      <dgm:prSet/>
      <dgm:spPr/>
      <dgm:t>
        <a:bodyPr/>
        <a:lstStyle/>
        <a:p>
          <a:endParaRPr lang="en-US"/>
        </a:p>
      </dgm:t>
    </dgm:pt>
    <dgm:pt modelId="{C7FDD2BB-912B-403E-B57E-638996E90148}" type="sibTrans" cxnId="{93C8BABC-877A-4798-8FD7-6053B29623BD}">
      <dgm:prSet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F13FDC2A-24E4-4436-A93C-D78E6D98812F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Program nauczania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dla podnoszenia kwalifikacji techników i inżynierów w sektorze budowy maszyn i mechatroniki.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DA721-56DE-4495-8C55-D3E061826BB2}" type="parTrans" cxnId="{22323E87-6596-4CA4-97A1-5B7D6444A283}">
      <dgm:prSet/>
      <dgm:spPr/>
      <dgm:t>
        <a:bodyPr/>
        <a:lstStyle/>
        <a:p>
          <a:endParaRPr lang="en-US"/>
        </a:p>
      </dgm:t>
    </dgm:pt>
    <dgm:pt modelId="{95B533AD-C30F-4057-83A8-42CF4AB62DF5}" type="sibTrans" cxnId="{22323E87-6596-4CA4-97A1-5B7D6444A283}">
      <dgm:prSet/>
      <dgm:spPr/>
      <dgm:t>
        <a:bodyPr/>
        <a:lstStyle/>
        <a:p>
          <a:endParaRPr lang="en-US"/>
        </a:p>
      </dgm:t>
    </dgm:pt>
    <dgm:pt modelId="{B1AF02B5-5D43-4799-B3D2-81991BBFA2BC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materiałów szkoleniowych</a:t>
          </a:r>
          <a:r>
            <a: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(prezentacje PPT, problemy branżowe i dodatkowe zasoby internetowe) jako otwarte zasoby edukacyjne. Jest to próba rozwiązania problemu luki talentów i umiejętności przekrojowych.</a:t>
          </a:r>
        </a:p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15248-8EB8-4D3F-B636-266A5BDEAA4C}" type="parTrans" cxnId="{496BF57A-A3B6-42E8-B62B-1F08541363FF}">
      <dgm:prSet/>
      <dgm:spPr/>
      <dgm:t>
        <a:bodyPr/>
        <a:lstStyle/>
        <a:p>
          <a:endParaRPr lang="en-US"/>
        </a:p>
      </dgm:t>
    </dgm:pt>
    <dgm:pt modelId="{A568CFBE-6DCD-445A-991F-4DB35FED76FC}" type="sibTrans" cxnId="{496BF57A-A3B6-42E8-B62B-1F08541363FF}">
      <dgm:prSet/>
      <dgm:spPr/>
      <dgm:t>
        <a:bodyPr/>
        <a:lstStyle/>
        <a:p>
          <a:endParaRPr lang="en-US"/>
        </a:p>
      </dgm:t>
    </dgm:pt>
    <dgm:pt modelId="{DB38D7E4-1B86-4350-8028-0A44F01D9A22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l-PL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Platforma internetowa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przykłady problemów branżowych; forum dyskusyjne dla nauczycieli i wsparcia </a:t>
          </a:r>
          <a:r>
            <a:rPr lang="pl-PL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peer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-to-</a:t>
          </a:r>
          <a:r>
            <a:rPr lang="pl-PL" sz="20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peer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obszar oceny służący do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ewaluacji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zdobytej wiedzy. Narzędzie </a:t>
          </a:r>
          <a:r>
            <a: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będzie wykorzystywane w rozwiązywaniu </a:t>
          </a:r>
          <a:r>
            <a: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problemu luki w umiejętnościach przekrojowych i cyfrowych.</a:t>
          </a:r>
        </a:p>
        <a:p>
          <a:endParaRPr lang="pl-PL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CEC52-35BF-4A23-9188-DB0490C88F43}" type="sibTrans" cxnId="{C896E85D-A1C2-434F-B6EA-A82230055816}">
      <dgm:prSet/>
      <dgm:spPr/>
      <dgm:t>
        <a:bodyPr/>
        <a:lstStyle/>
        <a:p>
          <a:endParaRPr lang="en-US"/>
        </a:p>
      </dgm:t>
    </dgm:pt>
    <dgm:pt modelId="{AFE6B797-093B-4316-8627-B3D4B9D899D2}" type="parTrans" cxnId="{C896E85D-A1C2-434F-B6EA-A82230055816}">
      <dgm:prSet/>
      <dgm:spPr/>
      <dgm:t>
        <a:bodyPr/>
        <a:lstStyle/>
        <a:p>
          <a:endParaRPr lang="en-US"/>
        </a:p>
      </dgm:t>
    </dgm:pt>
    <dgm:pt modelId="{146AFE85-2909-4549-B028-A74EF8283109}" type="pres">
      <dgm:prSet presAssocID="{1817BBAA-9B9F-48D5-BA77-15819805E0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E27DAB-A809-45DA-B6CB-D0ED71C38B9D}" type="pres">
      <dgm:prSet presAssocID="{1817BBAA-9B9F-48D5-BA77-15819805E010}" presName="Name1" presStyleCnt="0"/>
      <dgm:spPr/>
    </dgm:pt>
    <dgm:pt modelId="{9721F2D1-694D-476E-A157-F0B6650FBCED}" type="pres">
      <dgm:prSet presAssocID="{1817BBAA-9B9F-48D5-BA77-15819805E010}" presName="cycle" presStyleCnt="0"/>
      <dgm:spPr/>
    </dgm:pt>
    <dgm:pt modelId="{7A00A281-5F8E-42B3-A85F-D1850D7C1309}" type="pres">
      <dgm:prSet presAssocID="{1817BBAA-9B9F-48D5-BA77-15819805E010}" presName="srcNode" presStyleLbl="node1" presStyleIdx="0" presStyleCnt="5"/>
      <dgm:spPr/>
    </dgm:pt>
    <dgm:pt modelId="{69A38C94-7FA4-402A-8FE4-42779B30C02D}" type="pres">
      <dgm:prSet presAssocID="{1817BBAA-9B9F-48D5-BA77-15819805E010}" presName="conn" presStyleLbl="parChTrans1D2" presStyleIdx="0" presStyleCnt="1"/>
      <dgm:spPr/>
      <dgm:t>
        <a:bodyPr/>
        <a:lstStyle/>
        <a:p>
          <a:endParaRPr lang="en-US"/>
        </a:p>
      </dgm:t>
    </dgm:pt>
    <dgm:pt modelId="{B8517DBC-B3EE-4711-9873-35C3C4107DF8}" type="pres">
      <dgm:prSet presAssocID="{1817BBAA-9B9F-48D5-BA77-15819805E010}" presName="extraNode" presStyleLbl="node1" presStyleIdx="0" presStyleCnt="5"/>
      <dgm:spPr/>
    </dgm:pt>
    <dgm:pt modelId="{4A4061A2-CBDF-4F76-906E-B6BF8C065A4C}" type="pres">
      <dgm:prSet presAssocID="{1817BBAA-9B9F-48D5-BA77-15819805E010}" presName="dstNode" presStyleLbl="node1" presStyleIdx="0" presStyleCnt="5"/>
      <dgm:spPr/>
    </dgm:pt>
    <dgm:pt modelId="{A268E381-A90B-4A96-82E6-3F93BD72A714}" type="pres">
      <dgm:prSet presAssocID="{BC19A7A3-A090-48C2-8DBD-0643307D34AE}" presName="text_1" presStyleLbl="node1" presStyleIdx="0" presStyleCnt="5" custScaleY="140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FDEA8-2B1D-4E54-8DCE-D29C17823B9C}" type="pres">
      <dgm:prSet presAssocID="{BC19A7A3-A090-48C2-8DBD-0643307D34AE}" presName="accent_1" presStyleCnt="0"/>
      <dgm:spPr/>
    </dgm:pt>
    <dgm:pt modelId="{F9B07DDB-63CE-4578-A521-872B503A558A}" type="pres">
      <dgm:prSet presAssocID="{BC19A7A3-A090-48C2-8DBD-0643307D34AE}" presName="accentRepeatNode" presStyleLbl="solidFgAcc1" presStyleIdx="0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DB30D9D-67E6-4440-B2D7-A912021DF30B}" type="pres">
      <dgm:prSet presAssocID="{C195B0FA-70F4-4134-B1D7-F4EFFCC7D4B4}" presName="text_2" presStyleLbl="node1" presStyleIdx="1" presStyleCnt="5" custScaleX="99483" custScaleY="138596" custLinFactNeighborX="252" custLinFactNeighborY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B754-E6EA-411E-9DA0-EA23D99B6897}" type="pres">
      <dgm:prSet presAssocID="{C195B0FA-70F4-4134-B1D7-F4EFFCC7D4B4}" presName="accent_2" presStyleCnt="0"/>
      <dgm:spPr/>
    </dgm:pt>
    <dgm:pt modelId="{F2FCB314-57EC-4E3C-88B5-CF5929905038}" type="pres">
      <dgm:prSet presAssocID="{C195B0FA-70F4-4134-B1D7-F4EFFCC7D4B4}" presName="accentRepeatNode" presStyleLbl="solidFgAcc1" presStyleIdx="1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996ED46-EF7D-445D-98FB-641E9D5D0C24}" type="pres">
      <dgm:prSet presAssocID="{F13FDC2A-24E4-4436-A93C-D78E6D98812F}" presName="text_3" presStyleLbl="node1" presStyleIdx="2" presStyleCnt="5" custScaleY="142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CA53-BD7D-479E-AC55-9AD7928D3A74}" type="pres">
      <dgm:prSet presAssocID="{F13FDC2A-24E4-4436-A93C-D78E6D98812F}" presName="accent_3" presStyleCnt="0"/>
      <dgm:spPr/>
    </dgm:pt>
    <dgm:pt modelId="{55EB6954-4877-44BA-B457-9D18F2DB795E}" type="pres">
      <dgm:prSet presAssocID="{F13FDC2A-24E4-4436-A93C-D78E6D98812F}" presName="accentRepeatNode" presStyleLbl="solidFgAcc1" presStyleIdx="2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57101D9-ACE9-4206-999A-CA62E883EEF2}" type="pres">
      <dgm:prSet presAssocID="{B1AF02B5-5D43-4799-B3D2-81991BBFA2BC}" presName="text_4" presStyleLbl="node1" presStyleIdx="3" presStyleCnt="5" custScaleY="142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242AF-1192-476B-9FC4-C08E77871ADD}" type="pres">
      <dgm:prSet presAssocID="{B1AF02B5-5D43-4799-B3D2-81991BBFA2BC}" presName="accent_4" presStyleCnt="0"/>
      <dgm:spPr/>
    </dgm:pt>
    <dgm:pt modelId="{CD3EBE65-956C-4B08-AFF8-4E8129619100}" type="pres">
      <dgm:prSet presAssocID="{B1AF02B5-5D43-4799-B3D2-81991BBFA2BC}" presName="accentRepeatNode" presStyleLbl="solidFgAcc1" presStyleIdx="3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3B102A56-EE93-4B24-A214-22FA4DB80C9D}" type="pres">
      <dgm:prSet presAssocID="{DB38D7E4-1B86-4350-8028-0A44F01D9A22}" presName="text_5" presStyleLbl="node1" presStyleIdx="4" presStyleCnt="5" custScaleY="173319" custLinFactNeighborX="1347" custLinFactNeighborY="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82E1-F397-4C78-A3A1-4B57EBE3C6D0}" type="pres">
      <dgm:prSet presAssocID="{DB38D7E4-1B86-4350-8028-0A44F01D9A22}" presName="accent_5" presStyleCnt="0"/>
      <dgm:spPr/>
    </dgm:pt>
    <dgm:pt modelId="{A4269198-51C1-4F9C-941B-0BB0A3230A77}" type="pres">
      <dgm:prSet presAssocID="{DB38D7E4-1B86-4350-8028-0A44F01D9A22}" presName="accentRepeatNode" presStyleLbl="solidFgAcc1" presStyleIdx="4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78ED6503-2672-44C1-BF65-964024E4CDAD}" type="presOf" srcId="{C7FDD2BB-912B-403E-B57E-638996E90148}" destId="{69A38C94-7FA4-402A-8FE4-42779B30C02D}" srcOrd="0" destOrd="0" presId="urn:microsoft.com/office/officeart/2008/layout/VerticalCurvedList"/>
    <dgm:cxn modelId="{C896E85D-A1C2-434F-B6EA-A82230055816}" srcId="{1817BBAA-9B9F-48D5-BA77-15819805E010}" destId="{DB38D7E4-1B86-4350-8028-0A44F01D9A22}" srcOrd="4" destOrd="0" parTransId="{AFE6B797-093B-4316-8627-B3D4B9D899D2}" sibTransId="{F06CEC52-35BF-4A23-9188-DB0490C88F43}"/>
    <dgm:cxn modelId="{D6B8A46F-FB77-40F9-967E-192CD49DEC6A}" type="presOf" srcId="{DB38D7E4-1B86-4350-8028-0A44F01D9A22}" destId="{3B102A56-EE93-4B24-A214-22FA4DB80C9D}" srcOrd="0" destOrd="0" presId="urn:microsoft.com/office/officeart/2008/layout/VerticalCurvedList"/>
    <dgm:cxn modelId="{D1730AD5-CE8E-43EE-B120-0819167B5EA9}" type="presOf" srcId="{1817BBAA-9B9F-48D5-BA77-15819805E010}" destId="{146AFE85-2909-4549-B028-A74EF8283109}" srcOrd="0" destOrd="0" presId="urn:microsoft.com/office/officeart/2008/layout/VerticalCurvedList"/>
    <dgm:cxn modelId="{B11BB0AA-D5D2-4687-8DF5-0A85597D40FF}" type="presOf" srcId="{C195B0FA-70F4-4134-B1D7-F4EFFCC7D4B4}" destId="{6DB30D9D-67E6-4440-B2D7-A912021DF30B}" srcOrd="0" destOrd="0" presId="urn:microsoft.com/office/officeart/2008/layout/VerticalCurvedList"/>
    <dgm:cxn modelId="{4B67783E-55E5-48F1-B870-BD68B684F5B6}" type="presOf" srcId="{BC19A7A3-A090-48C2-8DBD-0643307D34AE}" destId="{A268E381-A90B-4A96-82E6-3F93BD72A714}" srcOrd="0" destOrd="0" presId="urn:microsoft.com/office/officeart/2008/layout/VerticalCurvedList"/>
    <dgm:cxn modelId="{C946E88B-BCF1-454E-8DCE-F962724BC92F}" type="presOf" srcId="{B1AF02B5-5D43-4799-B3D2-81991BBFA2BC}" destId="{D57101D9-ACE9-4206-999A-CA62E883EEF2}" srcOrd="0" destOrd="0" presId="urn:microsoft.com/office/officeart/2008/layout/VerticalCurvedList"/>
    <dgm:cxn modelId="{22323E87-6596-4CA4-97A1-5B7D6444A283}" srcId="{1817BBAA-9B9F-48D5-BA77-15819805E010}" destId="{F13FDC2A-24E4-4436-A93C-D78E6D98812F}" srcOrd="2" destOrd="0" parTransId="{8EADA721-56DE-4495-8C55-D3E061826BB2}" sibTransId="{95B533AD-C30F-4057-83A8-42CF4AB62DF5}"/>
    <dgm:cxn modelId="{2C5C7AA8-5C42-44D1-9EF7-29C638868260}" srcId="{1817BBAA-9B9F-48D5-BA77-15819805E010}" destId="{C195B0FA-70F4-4134-B1D7-F4EFFCC7D4B4}" srcOrd="1" destOrd="0" parTransId="{3D6C0335-C7E6-4286-A1D3-0C9EA2A43C77}" sibTransId="{3127E88F-E101-4814-B482-1247891780C5}"/>
    <dgm:cxn modelId="{AB81BA09-6E2D-4609-8C1B-724CF23783CB}" type="presOf" srcId="{F13FDC2A-24E4-4436-A93C-D78E6D98812F}" destId="{C996ED46-EF7D-445D-98FB-641E9D5D0C24}" srcOrd="0" destOrd="0" presId="urn:microsoft.com/office/officeart/2008/layout/VerticalCurvedList"/>
    <dgm:cxn modelId="{496BF57A-A3B6-42E8-B62B-1F08541363FF}" srcId="{1817BBAA-9B9F-48D5-BA77-15819805E010}" destId="{B1AF02B5-5D43-4799-B3D2-81991BBFA2BC}" srcOrd="3" destOrd="0" parTransId="{A3615248-8EB8-4D3F-B636-266A5BDEAA4C}" sibTransId="{A568CFBE-6DCD-445A-991F-4DB35FED76FC}"/>
    <dgm:cxn modelId="{93C8BABC-877A-4798-8FD7-6053B29623BD}" srcId="{1817BBAA-9B9F-48D5-BA77-15819805E010}" destId="{BC19A7A3-A090-48C2-8DBD-0643307D34AE}" srcOrd="0" destOrd="0" parTransId="{31E254BE-3C66-4785-B8CB-49EABEB16B8F}" sibTransId="{C7FDD2BB-912B-403E-B57E-638996E90148}"/>
    <dgm:cxn modelId="{F1B952E0-9B51-49B5-AA43-0E3A9FDBE57B}" type="presParOf" srcId="{146AFE85-2909-4549-B028-A74EF8283109}" destId="{6CE27DAB-A809-45DA-B6CB-D0ED71C38B9D}" srcOrd="0" destOrd="0" presId="urn:microsoft.com/office/officeart/2008/layout/VerticalCurvedList"/>
    <dgm:cxn modelId="{057BB2A9-E25F-401C-8E5B-B47C47778733}" type="presParOf" srcId="{6CE27DAB-A809-45DA-B6CB-D0ED71C38B9D}" destId="{9721F2D1-694D-476E-A157-F0B6650FBCED}" srcOrd="0" destOrd="0" presId="urn:microsoft.com/office/officeart/2008/layout/VerticalCurvedList"/>
    <dgm:cxn modelId="{803B5051-C164-46C0-94D3-58116DA8B562}" type="presParOf" srcId="{9721F2D1-694D-476E-A157-F0B6650FBCED}" destId="{7A00A281-5F8E-42B3-A85F-D1850D7C1309}" srcOrd="0" destOrd="0" presId="urn:microsoft.com/office/officeart/2008/layout/VerticalCurvedList"/>
    <dgm:cxn modelId="{7F949194-B276-488E-8F53-71FB143F12BF}" type="presParOf" srcId="{9721F2D1-694D-476E-A157-F0B6650FBCED}" destId="{69A38C94-7FA4-402A-8FE4-42779B30C02D}" srcOrd="1" destOrd="0" presId="urn:microsoft.com/office/officeart/2008/layout/VerticalCurvedList"/>
    <dgm:cxn modelId="{E90D2A54-AABF-48CB-8355-F201561DE446}" type="presParOf" srcId="{9721F2D1-694D-476E-A157-F0B6650FBCED}" destId="{B8517DBC-B3EE-4711-9873-35C3C4107DF8}" srcOrd="2" destOrd="0" presId="urn:microsoft.com/office/officeart/2008/layout/VerticalCurvedList"/>
    <dgm:cxn modelId="{DF3A1C5E-4996-4BE9-8EA1-58A0D9C9B8B3}" type="presParOf" srcId="{9721F2D1-694D-476E-A157-F0B6650FBCED}" destId="{4A4061A2-CBDF-4F76-906E-B6BF8C065A4C}" srcOrd="3" destOrd="0" presId="urn:microsoft.com/office/officeart/2008/layout/VerticalCurvedList"/>
    <dgm:cxn modelId="{5AACF4C9-7DFC-44F2-B123-54ECD3161EA3}" type="presParOf" srcId="{6CE27DAB-A809-45DA-B6CB-D0ED71C38B9D}" destId="{A268E381-A90B-4A96-82E6-3F93BD72A714}" srcOrd="1" destOrd="0" presId="urn:microsoft.com/office/officeart/2008/layout/VerticalCurvedList"/>
    <dgm:cxn modelId="{BED166CE-13EC-4E19-8F0F-6274F63BE3D9}" type="presParOf" srcId="{6CE27DAB-A809-45DA-B6CB-D0ED71C38B9D}" destId="{5DDFDEA8-2B1D-4E54-8DCE-D29C17823B9C}" srcOrd="2" destOrd="0" presId="urn:microsoft.com/office/officeart/2008/layout/VerticalCurvedList"/>
    <dgm:cxn modelId="{BED4D7B4-11DC-4F61-9A0A-6013A82E51C5}" type="presParOf" srcId="{5DDFDEA8-2B1D-4E54-8DCE-D29C17823B9C}" destId="{F9B07DDB-63CE-4578-A521-872B503A558A}" srcOrd="0" destOrd="0" presId="urn:microsoft.com/office/officeart/2008/layout/VerticalCurvedList"/>
    <dgm:cxn modelId="{6DBE17A9-C75E-4798-B51C-87C5CC38935C}" type="presParOf" srcId="{6CE27DAB-A809-45DA-B6CB-D0ED71C38B9D}" destId="{6DB30D9D-67E6-4440-B2D7-A912021DF30B}" srcOrd="3" destOrd="0" presId="urn:microsoft.com/office/officeart/2008/layout/VerticalCurvedList"/>
    <dgm:cxn modelId="{7957B242-7801-4D72-8D25-BC0AD7F45372}" type="presParOf" srcId="{6CE27DAB-A809-45DA-B6CB-D0ED71C38B9D}" destId="{BBBEB754-E6EA-411E-9DA0-EA23D99B6897}" srcOrd="4" destOrd="0" presId="urn:microsoft.com/office/officeart/2008/layout/VerticalCurvedList"/>
    <dgm:cxn modelId="{D34ACDAA-405E-4F7D-8146-CF25A8AA35E4}" type="presParOf" srcId="{BBBEB754-E6EA-411E-9DA0-EA23D99B6897}" destId="{F2FCB314-57EC-4E3C-88B5-CF5929905038}" srcOrd="0" destOrd="0" presId="urn:microsoft.com/office/officeart/2008/layout/VerticalCurvedList"/>
    <dgm:cxn modelId="{EEDEF304-5743-4E87-B95F-5666283D8ED5}" type="presParOf" srcId="{6CE27DAB-A809-45DA-B6CB-D0ED71C38B9D}" destId="{C996ED46-EF7D-445D-98FB-641E9D5D0C24}" srcOrd="5" destOrd="0" presId="urn:microsoft.com/office/officeart/2008/layout/VerticalCurvedList"/>
    <dgm:cxn modelId="{18CA0770-FB8B-4C20-AA90-EB30C009F54E}" type="presParOf" srcId="{6CE27DAB-A809-45DA-B6CB-D0ED71C38B9D}" destId="{E844CA53-BD7D-479E-AC55-9AD7928D3A74}" srcOrd="6" destOrd="0" presId="urn:microsoft.com/office/officeart/2008/layout/VerticalCurvedList"/>
    <dgm:cxn modelId="{626A7EB0-45FE-44F7-914A-FD1462434017}" type="presParOf" srcId="{E844CA53-BD7D-479E-AC55-9AD7928D3A74}" destId="{55EB6954-4877-44BA-B457-9D18F2DB795E}" srcOrd="0" destOrd="0" presId="urn:microsoft.com/office/officeart/2008/layout/VerticalCurvedList"/>
    <dgm:cxn modelId="{2E9432A2-9B1B-46B6-A915-73021D1BE34C}" type="presParOf" srcId="{6CE27DAB-A809-45DA-B6CB-D0ED71C38B9D}" destId="{D57101D9-ACE9-4206-999A-CA62E883EEF2}" srcOrd="7" destOrd="0" presId="urn:microsoft.com/office/officeart/2008/layout/VerticalCurvedList"/>
    <dgm:cxn modelId="{B364B6CC-7EC8-4DEA-917B-F47903E96EEC}" type="presParOf" srcId="{6CE27DAB-A809-45DA-B6CB-D0ED71C38B9D}" destId="{34A242AF-1192-476B-9FC4-C08E77871ADD}" srcOrd="8" destOrd="0" presId="urn:microsoft.com/office/officeart/2008/layout/VerticalCurvedList"/>
    <dgm:cxn modelId="{B052E7B4-8FD1-4F6A-B79E-D7F4EB29A74A}" type="presParOf" srcId="{34A242AF-1192-476B-9FC4-C08E77871ADD}" destId="{CD3EBE65-956C-4B08-AFF8-4E8129619100}" srcOrd="0" destOrd="0" presId="urn:microsoft.com/office/officeart/2008/layout/VerticalCurvedList"/>
    <dgm:cxn modelId="{5861E085-D7A5-4D1F-BD8C-7A843DF77E97}" type="presParOf" srcId="{6CE27DAB-A809-45DA-B6CB-D0ED71C38B9D}" destId="{3B102A56-EE93-4B24-A214-22FA4DB80C9D}" srcOrd="9" destOrd="0" presId="urn:microsoft.com/office/officeart/2008/layout/VerticalCurvedList"/>
    <dgm:cxn modelId="{CF41E585-F15E-4F5B-87AA-B6C79C8C4175}" type="presParOf" srcId="{6CE27DAB-A809-45DA-B6CB-D0ED71C38B9D}" destId="{5DA182E1-F397-4C78-A3A1-4B57EBE3C6D0}" srcOrd="10" destOrd="0" presId="urn:microsoft.com/office/officeart/2008/layout/VerticalCurvedList"/>
    <dgm:cxn modelId="{1891AB32-DDD2-416A-B38C-C55C839244D1}" type="presParOf" srcId="{5DA182E1-F397-4C78-A3A1-4B57EBE3C6D0}" destId="{A4269198-51C1-4F9C-941B-0BB0A3230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17337-D3F3-44C0-9F8E-C9CE174B26D1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95CB9-C487-4584-AB50-1EB50D35EC04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pl-PL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Technicy i Inżynierowie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C52F-5678-4FF0-8E83-C91D7E9E27A2}" type="parTrans" cxnId="{FBE2A371-D871-4EE6-885E-7AF482999EDD}">
      <dgm:prSet/>
      <dgm:spPr/>
      <dgm:t>
        <a:bodyPr/>
        <a:lstStyle/>
        <a:p>
          <a:endParaRPr lang="en-US"/>
        </a:p>
      </dgm:t>
    </dgm:pt>
    <dgm:pt modelId="{05D4C2D7-FF29-4F98-8EF1-2662C311B8DE}" type="sibTrans" cxnId="{FBE2A371-D871-4EE6-885E-7AF482999EDD}">
      <dgm:prSet/>
      <dgm:spPr/>
      <dgm:t>
        <a:bodyPr/>
        <a:lstStyle/>
        <a:p>
          <a:endParaRPr lang="en-US"/>
        </a:p>
      </dgm:t>
    </dgm:pt>
    <dgm:pt modelId="{3ACE5B06-BE68-4548-91B4-902D98671035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pl-PL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Instytucje kształcenia zawodowego oraz nauczyciele</a:t>
          </a:r>
          <a:endParaRPr lang="en-US" sz="22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15667-6E50-4411-B308-7191CC9357B2}" type="parTrans" cxnId="{884D5434-E632-4B40-BF40-BC2668484E51}">
      <dgm:prSet/>
      <dgm:spPr/>
      <dgm:t>
        <a:bodyPr/>
        <a:lstStyle/>
        <a:p>
          <a:endParaRPr lang="en-US"/>
        </a:p>
      </dgm:t>
    </dgm:pt>
    <dgm:pt modelId="{566ECF9E-81B5-4026-8910-FE5788EF0DFA}" type="sibTrans" cxnId="{884D5434-E632-4B40-BF40-BC2668484E51}">
      <dgm:prSet/>
      <dgm:spPr/>
      <dgm:t>
        <a:bodyPr/>
        <a:lstStyle/>
        <a:p>
          <a:endParaRPr lang="en-US"/>
        </a:p>
      </dgm:t>
    </dgm:pt>
    <dgm:pt modelId="{B50CCA32-EB2A-4A15-9E2F-C1C38D1F4249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Izby Gospodarcze oraz Uczelnie wyższe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B37B6-B1BA-40C4-91B5-B4DA1D43CB4D}" type="parTrans" cxnId="{51466459-667D-4C37-BA0A-87116F4C4039}">
      <dgm:prSet/>
      <dgm:spPr/>
      <dgm:t>
        <a:bodyPr/>
        <a:lstStyle/>
        <a:p>
          <a:endParaRPr lang="en-US"/>
        </a:p>
      </dgm:t>
    </dgm:pt>
    <dgm:pt modelId="{BEF78AE0-D6D3-4216-BC69-F82C96A42D95}" type="sibTrans" cxnId="{51466459-667D-4C37-BA0A-87116F4C4039}">
      <dgm:prSet/>
      <dgm:spPr/>
      <dgm:t>
        <a:bodyPr/>
        <a:lstStyle/>
        <a:p>
          <a:endParaRPr lang="en-US"/>
        </a:p>
      </dgm:t>
    </dgm:pt>
    <dgm:pt modelId="{9DBB69FB-C6C6-468F-95DD-A81DA51FFFF5}">
      <dgm:prSet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pl-PL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Przedstawiciele biznesu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00825-0326-4F85-A343-E1D757921442}" type="parTrans" cxnId="{288C7CF7-F049-4EBE-B3E0-7E7A326A23DD}">
      <dgm:prSet/>
      <dgm:spPr/>
      <dgm:t>
        <a:bodyPr/>
        <a:lstStyle/>
        <a:p>
          <a:endParaRPr lang="en-US"/>
        </a:p>
      </dgm:t>
    </dgm:pt>
    <dgm:pt modelId="{AD7F16F7-690E-407B-91E4-9FEF71DAF1D6}" type="sibTrans" cxnId="{288C7CF7-F049-4EBE-B3E0-7E7A326A23DD}">
      <dgm:prSet/>
      <dgm:spPr/>
      <dgm:t>
        <a:bodyPr/>
        <a:lstStyle/>
        <a:p>
          <a:endParaRPr lang="en-US"/>
        </a:p>
      </dgm:t>
    </dgm:pt>
    <dgm:pt modelId="{697EF3CF-8133-4CD7-8767-6520EB7E9907}" type="pres">
      <dgm:prSet presAssocID="{8C417337-D3F3-44C0-9F8E-C9CE174B2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65CD5-1B42-4E53-861D-E2868EA23078}" type="pres">
      <dgm:prSet presAssocID="{F6195CB9-C487-4584-AB50-1EB50D35EC04}" presName="compNode" presStyleCnt="0"/>
      <dgm:spPr/>
    </dgm:pt>
    <dgm:pt modelId="{27E6DDB9-8E1D-40D5-8B9E-07CBFD5FF8B4}" type="pres">
      <dgm:prSet presAssocID="{F6195CB9-C487-4584-AB50-1EB50D35EC04}" presName="aNode" presStyleLbl="bgShp" presStyleIdx="0" presStyleCnt="4"/>
      <dgm:spPr/>
      <dgm:t>
        <a:bodyPr/>
        <a:lstStyle/>
        <a:p>
          <a:endParaRPr lang="en-US"/>
        </a:p>
      </dgm:t>
    </dgm:pt>
    <dgm:pt modelId="{032FE0EE-F67E-4C56-9BBC-54FC7452CD69}" type="pres">
      <dgm:prSet presAssocID="{F6195CB9-C487-4584-AB50-1EB50D35EC04}" presName="textNode" presStyleLbl="bgShp" presStyleIdx="0" presStyleCnt="4"/>
      <dgm:spPr/>
      <dgm:t>
        <a:bodyPr/>
        <a:lstStyle/>
        <a:p>
          <a:endParaRPr lang="en-US"/>
        </a:p>
      </dgm:t>
    </dgm:pt>
    <dgm:pt modelId="{D63DF499-EE52-4AA9-B7FE-63A302D6F893}" type="pres">
      <dgm:prSet presAssocID="{F6195CB9-C487-4584-AB50-1EB50D35EC04}" presName="compChildNode" presStyleCnt="0"/>
      <dgm:spPr/>
    </dgm:pt>
    <dgm:pt modelId="{DB8F71C6-179D-4189-9C03-5B4C6010A7F5}" type="pres">
      <dgm:prSet presAssocID="{F6195CB9-C487-4584-AB50-1EB50D35EC04}" presName="theInnerList" presStyleCnt="0"/>
      <dgm:spPr/>
    </dgm:pt>
    <dgm:pt modelId="{4D681FC0-982C-4DBF-88B5-AEAC992C9FBA}" type="pres">
      <dgm:prSet presAssocID="{F6195CB9-C487-4584-AB50-1EB50D35EC04}" presName="aSpace" presStyleCnt="0"/>
      <dgm:spPr/>
    </dgm:pt>
    <dgm:pt modelId="{F404FF67-CB58-4DBC-8342-FA58712897F3}" type="pres">
      <dgm:prSet presAssocID="{3ACE5B06-BE68-4548-91B4-902D98671035}" presName="compNode" presStyleCnt="0"/>
      <dgm:spPr/>
    </dgm:pt>
    <dgm:pt modelId="{DCF1C17A-1F21-4ECA-9537-FA0CA7547F1C}" type="pres">
      <dgm:prSet presAssocID="{3ACE5B06-BE68-4548-91B4-902D98671035}" presName="aNode" presStyleLbl="bgShp" presStyleIdx="1" presStyleCnt="4"/>
      <dgm:spPr/>
      <dgm:t>
        <a:bodyPr/>
        <a:lstStyle/>
        <a:p>
          <a:endParaRPr lang="en-US"/>
        </a:p>
      </dgm:t>
    </dgm:pt>
    <dgm:pt modelId="{8CF9235B-EB45-4C1A-B278-B306E16A6BA8}" type="pres">
      <dgm:prSet presAssocID="{3ACE5B06-BE68-4548-91B4-902D98671035}" presName="textNode" presStyleLbl="bgShp" presStyleIdx="1" presStyleCnt="4"/>
      <dgm:spPr/>
      <dgm:t>
        <a:bodyPr/>
        <a:lstStyle/>
        <a:p>
          <a:endParaRPr lang="en-US"/>
        </a:p>
      </dgm:t>
    </dgm:pt>
    <dgm:pt modelId="{1B4B1C07-CC44-4212-AC4A-0ACFC464803A}" type="pres">
      <dgm:prSet presAssocID="{3ACE5B06-BE68-4548-91B4-902D98671035}" presName="compChildNode" presStyleCnt="0"/>
      <dgm:spPr/>
    </dgm:pt>
    <dgm:pt modelId="{E6759B7A-3912-4876-B252-4C48FA996D9A}" type="pres">
      <dgm:prSet presAssocID="{3ACE5B06-BE68-4548-91B4-902D98671035}" presName="theInnerList" presStyleCnt="0"/>
      <dgm:spPr/>
    </dgm:pt>
    <dgm:pt modelId="{364613E0-0034-49BA-9ACE-11D05A74BEA0}" type="pres">
      <dgm:prSet presAssocID="{3ACE5B06-BE68-4548-91B4-902D98671035}" presName="aSpace" presStyleCnt="0"/>
      <dgm:spPr/>
    </dgm:pt>
    <dgm:pt modelId="{022ED9CE-4137-4B94-8FA5-3FCF9BEBFC5A}" type="pres">
      <dgm:prSet presAssocID="{9DBB69FB-C6C6-468F-95DD-A81DA51FFFF5}" presName="compNode" presStyleCnt="0"/>
      <dgm:spPr/>
    </dgm:pt>
    <dgm:pt modelId="{C782A68B-4696-43DD-88F7-0A3C280C62D9}" type="pres">
      <dgm:prSet presAssocID="{9DBB69FB-C6C6-468F-95DD-A81DA51FFFF5}" presName="aNode" presStyleLbl="bgShp" presStyleIdx="2" presStyleCnt="4" custLinFactNeighborX="547"/>
      <dgm:spPr/>
      <dgm:t>
        <a:bodyPr/>
        <a:lstStyle/>
        <a:p>
          <a:endParaRPr lang="en-US"/>
        </a:p>
      </dgm:t>
    </dgm:pt>
    <dgm:pt modelId="{8C9A2591-271C-494F-B80D-979FAF32F7D9}" type="pres">
      <dgm:prSet presAssocID="{9DBB69FB-C6C6-468F-95DD-A81DA51FFFF5}" presName="textNode" presStyleLbl="bgShp" presStyleIdx="2" presStyleCnt="4"/>
      <dgm:spPr/>
      <dgm:t>
        <a:bodyPr/>
        <a:lstStyle/>
        <a:p>
          <a:endParaRPr lang="en-US"/>
        </a:p>
      </dgm:t>
    </dgm:pt>
    <dgm:pt modelId="{28EECEC2-FBF4-419D-B38E-6BB80FC4C20D}" type="pres">
      <dgm:prSet presAssocID="{9DBB69FB-C6C6-468F-95DD-A81DA51FFFF5}" presName="compChildNode" presStyleCnt="0"/>
      <dgm:spPr/>
    </dgm:pt>
    <dgm:pt modelId="{077ED28A-38EC-4789-86A8-505DCE79539E}" type="pres">
      <dgm:prSet presAssocID="{9DBB69FB-C6C6-468F-95DD-A81DA51FFFF5}" presName="theInnerList" presStyleCnt="0"/>
      <dgm:spPr/>
    </dgm:pt>
    <dgm:pt modelId="{EF453C08-98C5-4AAB-89BF-DA81757219D9}" type="pres">
      <dgm:prSet presAssocID="{9DBB69FB-C6C6-468F-95DD-A81DA51FFFF5}" presName="aSpace" presStyleCnt="0"/>
      <dgm:spPr/>
    </dgm:pt>
    <dgm:pt modelId="{2B7EFE02-C816-4B3C-BD9E-FB377E3446A3}" type="pres">
      <dgm:prSet presAssocID="{B50CCA32-EB2A-4A15-9E2F-C1C38D1F4249}" presName="compNode" presStyleCnt="0"/>
      <dgm:spPr/>
    </dgm:pt>
    <dgm:pt modelId="{6210032D-F602-4233-9C74-8E77B771D2CA}" type="pres">
      <dgm:prSet presAssocID="{B50CCA32-EB2A-4A15-9E2F-C1C38D1F4249}" presName="aNode" presStyleLbl="bgShp" presStyleIdx="3" presStyleCnt="4" custLinFactNeighborX="-2133" custLinFactNeighborY="-302"/>
      <dgm:spPr/>
      <dgm:t>
        <a:bodyPr/>
        <a:lstStyle/>
        <a:p>
          <a:endParaRPr lang="en-US"/>
        </a:p>
      </dgm:t>
    </dgm:pt>
    <dgm:pt modelId="{8AB42222-D711-4FFD-9EBE-0AC0ACDE4473}" type="pres">
      <dgm:prSet presAssocID="{B50CCA32-EB2A-4A15-9E2F-C1C38D1F4249}" presName="textNode" presStyleLbl="bgShp" presStyleIdx="3" presStyleCnt="4"/>
      <dgm:spPr/>
      <dgm:t>
        <a:bodyPr/>
        <a:lstStyle/>
        <a:p>
          <a:endParaRPr lang="en-US"/>
        </a:p>
      </dgm:t>
    </dgm:pt>
    <dgm:pt modelId="{2F100386-CD26-4773-8E80-3F755541FAD6}" type="pres">
      <dgm:prSet presAssocID="{B50CCA32-EB2A-4A15-9E2F-C1C38D1F4249}" presName="compChildNode" presStyleCnt="0"/>
      <dgm:spPr/>
    </dgm:pt>
    <dgm:pt modelId="{4235A739-93AD-488E-B7FD-E02D9C7B8B68}" type="pres">
      <dgm:prSet presAssocID="{B50CCA32-EB2A-4A15-9E2F-C1C38D1F4249}" presName="theInnerList" presStyleCnt="0"/>
      <dgm:spPr/>
    </dgm:pt>
  </dgm:ptLst>
  <dgm:cxnLst>
    <dgm:cxn modelId="{20A78397-7626-4E78-BACC-6B69180E8574}" type="presOf" srcId="{B50CCA32-EB2A-4A15-9E2F-C1C38D1F4249}" destId="{8AB42222-D711-4FFD-9EBE-0AC0ACDE4473}" srcOrd="1" destOrd="0" presId="urn:microsoft.com/office/officeart/2005/8/layout/lProcess2"/>
    <dgm:cxn modelId="{A8F4648F-F409-4371-A48F-8012A9F2685B}" type="presOf" srcId="{F6195CB9-C487-4584-AB50-1EB50D35EC04}" destId="{27E6DDB9-8E1D-40D5-8B9E-07CBFD5FF8B4}" srcOrd="0" destOrd="0" presId="urn:microsoft.com/office/officeart/2005/8/layout/lProcess2"/>
    <dgm:cxn modelId="{884D5434-E632-4B40-BF40-BC2668484E51}" srcId="{8C417337-D3F3-44C0-9F8E-C9CE174B26D1}" destId="{3ACE5B06-BE68-4548-91B4-902D98671035}" srcOrd="1" destOrd="0" parTransId="{DFE15667-6E50-4411-B308-7191CC9357B2}" sibTransId="{566ECF9E-81B5-4026-8910-FE5788EF0DFA}"/>
    <dgm:cxn modelId="{9904C163-36DC-4883-9F27-59F9EAC86474}" type="presOf" srcId="{3ACE5B06-BE68-4548-91B4-902D98671035}" destId="{8CF9235B-EB45-4C1A-B278-B306E16A6BA8}" srcOrd="1" destOrd="0" presId="urn:microsoft.com/office/officeart/2005/8/layout/lProcess2"/>
    <dgm:cxn modelId="{FBE2A371-D871-4EE6-885E-7AF482999EDD}" srcId="{8C417337-D3F3-44C0-9F8E-C9CE174B26D1}" destId="{F6195CB9-C487-4584-AB50-1EB50D35EC04}" srcOrd="0" destOrd="0" parTransId="{FA4AC52F-5678-4FF0-8E83-C91D7E9E27A2}" sibTransId="{05D4C2D7-FF29-4F98-8EF1-2662C311B8DE}"/>
    <dgm:cxn modelId="{288C7CF7-F049-4EBE-B3E0-7E7A326A23DD}" srcId="{8C417337-D3F3-44C0-9F8E-C9CE174B26D1}" destId="{9DBB69FB-C6C6-468F-95DD-A81DA51FFFF5}" srcOrd="2" destOrd="0" parTransId="{98A00825-0326-4F85-A343-E1D757921442}" sibTransId="{AD7F16F7-690E-407B-91E4-9FEF71DAF1D6}"/>
    <dgm:cxn modelId="{EFE294A8-A98D-4D0C-BDA0-B004D27CB364}" type="presOf" srcId="{3ACE5B06-BE68-4548-91B4-902D98671035}" destId="{DCF1C17A-1F21-4ECA-9537-FA0CA7547F1C}" srcOrd="0" destOrd="0" presId="urn:microsoft.com/office/officeart/2005/8/layout/lProcess2"/>
    <dgm:cxn modelId="{96E27EC3-AD69-4537-BC38-1D864F9CD00A}" type="presOf" srcId="{9DBB69FB-C6C6-468F-95DD-A81DA51FFFF5}" destId="{C782A68B-4696-43DD-88F7-0A3C280C62D9}" srcOrd="0" destOrd="0" presId="urn:microsoft.com/office/officeart/2005/8/layout/lProcess2"/>
    <dgm:cxn modelId="{7813A27C-9761-4427-A4AE-E722C5E15696}" type="presOf" srcId="{8C417337-D3F3-44C0-9F8E-C9CE174B26D1}" destId="{697EF3CF-8133-4CD7-8767-6520EB7E9907}" srcOrd="0" destOrd="0" presId="urn:microsoft.com/office/officeart/2005/8/layout/lProcess2"/>
    <dgm:cxn modelId="{5052870F-CB95-4FE0-8B85-60983EF9BB3C}" type="presOf" srcId="{B50CCA32-EB2A-4A15-9E2F-C1C38D1F4249}" destId="{6210032D-F602-4233-9C74-8E77B771D2CA}" srcOrd="0" destOrd="0" presId="urn:microsoft.com/office/officeart/2005/8/layout/lProcess2"/>
    <dgm:cxn modelId="{2C3608BB-CCC8-4951-92F4-2DAA3B6D1039}" type="presOf" srcId="{9DBB69FB-C6C6-468F-95DD-A81DA51FFFF5}" destId="{8C9A2591-271C-494F-B80D-979FAF32F7D9}" srcOrd="1" destOrd="0" presId="urn:microsoft.com/office/officeart/2005/8/layout/lProcess2"/>
    <dgm:cxn modelId="{51466459-667D-4C37-BA0A-87116F4C4039}" srcId="{8C417337-D3F3-44C0-9F8E-C9CE174B26D1}" destId="{B50CCA32-EB2A-4A15-9E2F-C1C38D1F4249}" srcOrd="3" destOrd="0" parTransId="{01CB37B6-B1BA-40C4-91B5-B4DA1D43CB4D}" sibTransId="{BEF78AE0-D6D3-4216-BC69-F82C96A42D95}"/>
    <dgm:cxn modelId="{FFB893DD-EC60-4BA7-97C7-5523DC8D0AF0}" type="presOf" srcId="{F6195CB9-C487-4584-AB50-1EB50D35EC04}" destId="{032FE0EE-F67E-4C56-9BBC-54FC7452CD69}" srcOrd="1" destOrd="0" presId="urn:microsoft.com/office/officeart/2005/8/layout/lProcess2"/>
    <dgm:cxn modelId="{EF46F0C5-97F7-49E8-9D21-08CC5BA96D0B}" type="presParOf" srcId="{697EF3CF-8133-4CD7-8767-6520EB7E9907}" destId="{08C65CD5-1B42-4E53-861D-E2868EA23078}" srcOrd="0" destOrd="0" presId="urn:microsoft.com/office/officeart/2005/8/layout/lProcess2"/>
    <dgm:cxn modelId="{A294F8A6-E701-4CEB-B3E2-F17AFF8836BD}" type="presParOf" srcId="{08C65CD5-1B42-4E53-861D-E2868EA23078}" destId="{27E6DDB9-8E1D-40D5-8B9E-07CBFD5FF8B4}" srcOrd="0" destOrd="0" presId="urn:microsoft.com/office/officeart/2005/8/layout/lProcess2"/>
    <dgm:cxn modelId="{0BBA028A-F3E6-4414-8C9E-6693358FF11A}" type="presParOf" srcId="{08C65CD5-1B42-4E53-861D-E2868EA23078}" destId="{032FE0EE-F67E-4C56-9BBC-54FC7452CD69}" srcOrd="1" destOrd="0" presId="urn:microsoft.com/office/officeart/2005/8/layout/lProcess2"/>
    <dgm:cxn modelId="{77D347A3-3814-4494-BA02-EEC4B3F2AF9C}" type="presParOf" srcId="{08C65CD5-1B42-4E53-861D-E2868EA23078}" destId="{D63DF499-EE52-4AA9-B7FE-63A302D6F893}" srcOrd="2" destOrd="0" presId="urn:microsoft.com/office/officeart/2005/8/layout/lProcess2"/>
    <dgm:cxn modelId="{673E83E0-3042-4CFB-8567-3B628FEDD38F}" type="presParOf" srcId="{D63DF499-EE52-4AA9-B7FE-63A302D6F893}" destId="{DB8F71C6-179D-4189-9C03-5B4C6010A7F5}" srcOrd="0" destOrd="0" presId="urn:microsoft.com/office/officeart/2005/8/layout/lProcess2"/>
    <dgm:cxn modelId="{68C954D3-94C9-4DCF-B49A-C87A97C03C55}" type="presParOf" srcId="{697EF3CF-8133-4CD7-8767-6520EB7E9907}" destId="{4D681FC0-982C-4DBF-88B5-AEAC992C9FBA}" srcOrd="1" destOrd="0" presId="urn:microsoft.com/office/officeart/2005/8/layout/lProcess2"/>
    <dgm:cxn modelId="{2AD93B76-3BC4-46C1-9123-8AFBC9CDB9BB}" type="presParOf" srcId="{697EF3CF-8133-4CD7-8767-6520EB7E9907}" destId="{F404FF67-CB58-4DBC-8342-FA58712897F3}" srcOrd="2" destOrd="0" presId="urn:microsoft.com/office/officeart/2005/8/layout/lProcess2"/>
    <dgm:cxn modelId="{1219867F-327E-48F6-A071-88E68FFB8C0B}" type="presParOf" srcId="{F404FF67-CB58-4DBC-8342-FA58712897F3}" destId="{DCF1C17A-1F21-4ECA-9537-FA0CA7547F1C}" srcOrd="0" destOrd="0" presId="urn:microsoft.com/office/officeart/2005/8/layout/lProcess2"/>
    <dgm:cxn modelId="{CAB4D761-6095-47E3-977B-C86A503583A1}" type="presParOf" srcId="{F404FF67-CB58-4DBC-8342-FA58712897F3}" destId="{8CF9235B-EB45-4C1A-B278-B306E16A6BA8}" srcOrd="1" destOrd="0" presId="urn:microsoft.com/office/officeart/2005/8/layout/lProcess2"/>
    <dgm:cxn modelId="{F7B61310-C4C3-4D21-8246-F56D7BEFDA89}" type="presParOf" srcId="{F404FF67-CB58-4DBC-8342-FA58712897F3}" destId="{1B4B1C07-CC44-4212-AC4A-0ACFC464803A}" srcOrd="2" destOrd="0" presId="urn:microsoft.com/office/officeart/2005/8/layout/lProcess2"/>
    <dgm:cxn modelId="{DF92AE2A-EAFC-4328-BA68-FB22F9217DD7}" type="presParOf" srcId="{1B4B1C07-CC44-4212-AC4A-0ACFC464803A}" destId="{E6759B7A-3912-4876-B252-4C48FA996D9A}" srcOrd="0" destOrd="0" presId="urn:microsoft.com/office/officeart/2005/8/layout/lProcess2"/>
    <dgm:cxn modelId="{DA10FF40-0E9A-40D4-BFAE-717EA8B92348}" type="presParOf" srcId="{697EF3CF-8133-4CD7-8767-6520EB7E9907}" destId="{364613E0-0034-49BA-9ACE-11D05A74BEA0}" srcOrd="3" destOrd="0" presId="urn:microsoft.com/office/officeart/2005/8/layout/lProcess2"/>
    <dgm:cxn modelId="{619C0A2A-C932-4527-848B-83801E564C55}" type="presParOf" srcId="{697EF3CF-8133-4CD7-8767-6520EB7E9907}" destId="{022ED9CE-4137-4B94-8FA5-3FCF9BEBFC5A}" srcOrd="4" destOrd="0" presId="urn:microsoft.com/office/officeart/2005/8/layout/lProcess2"/>
    <dgm:cxn modelId="{32E40B97-04EA-4573-AC9B-2B9DBF84DA70}" type="presParOf" srcId="{022ED9CE-4137-4B94-8FA5-3FCF9BEBFC5A}" destId="{C782A68B-4696-43DD-88F7-0A3C280C62D9}" srcOrd="0" destOrd="0" presId="urn:microsoft.com/office/officeart/2005/8/layout/lProcess2"/>
    <dgm:cxn modelId="{D5A32CC2-04E1-445F-B719-46287A8795C9}" type="presParOf" srcId="{022ED9CE-4137-4B94-8FA5-3FCF9BEBFC5A}" destId="{8C9A2591-271C-494F-B80D-979FAF32F7D9}" srcOrd="1" destOrd="0" presId="urn:microsoft.com/office/officeart/2005/8/layout/lProcess2"/>
    <dgm:cxn modelId="{25BB6085-B798-4E77-8F4A-D5275A68925A}" type="presParOf" srcId="{022ED9CE-4137-4B94-8FA5-3FCF9BEBFC5A}" destId="{28EECEC2-FBF4-419D-B38E-6BB80FC4C20D}" srcOrd="2" destOrd="0" presId="urn:microsoft.com/office/officeart/2005/8/layout/lProcess2"/>
    <dgm:cxn modelId="{C4BCA1C4-0069-4622-BF3C-1B94C10EC9E4}" type="presParOf" srcId="{28EECEC2-FBF4-419D-B38E-6BB80FC4C20D}" destId="{077ED28A-38EC-4789-86A8-505DCE79539E}" srcOrd="0" destOrd="0" presId="urn:microsoft.com/office/officeart/2005/8/layout/lProcess2"/>
    <dgm:cxn modelId="{060D2794-2513-416C-BA75-C530514D711B}" type="presParOf" srcId="{697EF3CF-8133-4CD7-8767-6520EB7E9907}" destId="{EF453C08-98C5-4AAB-89BF-DA81757219D9}" srcOrd="5" destOrd="0" presId="urn:microsoft.com/office/officeart/2005/8/layout/lProcess2"/>
    <dgm:cxn modelId="{457DD19F-7CBD-4449-938E-2F768A4D442F}" type="presParOf" srcId="{697EF3CF-8133-4CD7-8767-6520EB7E9907}" destId="{2B7EFE02-C816-4B3C-BD9E-FB377E3446A3}" srcOrd="6" destOrd="0" presId="urn:microsoft.com/office/officeart/2005/8/layout/lProcess2"/>
    <dgm:cxn modelId="{E70C0E22-ED00-43D6-AFDC-394F18F44C80}" type="presParOf" srcId="{2B7EFE02-C816-4B3C-BD9E-FB377E3446A3}" destId="{6210032D-F602-4233-9C74-8E77B771D2CA}" srcOrd="0" destOrd="0" presId="urn:microsoft.com/office/officeart/2005/8/layout/lProcess2"/>
    <dgm:cxn modelId="{8C9264A3-59A1-4D5D-9C35-1A3F221A2141}" type="presParOf" srcId="{2B7EFE02-C816-4B3C-BD9E-FB377E3446A3}" destId="{8AB42222-D711-4FFD-9EBE-0AC0ACDE4473}" srcOrd="1" destOrd="0" presId="urn:microsoft.com/office/officeart/2005/8/layout/lProcess2"/>
    <dgm:cxn modelId="{421B0293-EDBA-47CC-A22E-C3189B4673E3}" type="presParOf" srcId="{2B7EFE02-C816-4B3C-BD9E-FB377E3446A3}" destId="{2F100386-CD26-4773-8E80-3F755541FAD6}" srcOrd="2" destOrd="0" presId="urn:microsoft.com/office/officeart/2005/8/layout/lProcess2"/>
    <dgm:cxn modelId="{10B914BE-19BA-4FD1-8FAD-BC1E817CC5F5}" type="presParOf" srcId="{2F100386-CD26-4773-8E80-3F755541FAD6}" destId="{4235A739-93AD-488E-B7FD-E02D9C7B8B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05BC-FEE0-4D5E-8ED9-9E649D40214C}">
      <dsp:nvSpPr>
        <dsp:cNvPr id="0" name=""/>
        <dsp:cNvSpPr/>
      </dsp:nvSpPr>
      <dsp:spPr>
        <a:xfrm>
          <a:off x="3" y="2518"/>
          <a:ext cx="589593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LUKA KOMPETENCYJNA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518"/>
        <a:ext cx="5895937" cy="535994"/>
      </dsp:txXfrm>
    </dsp:sp>
    <dsp:sp modelId="{5B60B50E-9EEE-422E-AB09-212223ADA10D}">
      <dsp:nvSpPr>
        <dsp:cNvPr id="0" name=""/>
        <dsp:cNvSpPr/>
      </dsp:nvSpPr>
      <dsp:spPr>
        <a:xfrm>
          <a:off x="267635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18E30-F702-44E2-B18C-090FF411C561}">
      <dsp:nvSpPr>
        <dsp:cNvPr id="0" name=""/>
        <dsp:cNvSpPr/>
      </dsp:nvSpPr>
      <dsp:spPr>
        <a:xfrm>
          <a:off x="109634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F940-94FD-43D4-9F81-D714B477FE8D}">
      <dsp:nvSpPr>
        <dsp:cNvPr id="0" name=""/>
        <dsp:cNvSpPr/>
      </dsp:nvSpPr>
      <dsp:spPr>
        <a:xfrm>
          <a:off x="1925704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348E-642C-4C02-BFEB-D07AF5F7474E}">
      <dsp:nvSpPr>
        <dsp:cNvPr id="0" name=""/>
        <dsp:cNvSpPr/>
      </dsp:nvSpPr>
      <dsp:spPr>
        <a:xfrm>
          <a:off x="2754410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96B8-9096-4998-B870-E7948EE41FD8}">
      <dsp:nvSpPr>
        <dsp:cNvPr id="0" name=""/>
        <dsp:cNvSpPr/>
      </dsp:nvSpPr>
      <dsp:spPr>
        <a:xfrm>
          <a:off x="358377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FB88-9ED7-4557-817A-E49EFF3FB451}">
      <dsp:nvSpPr>
        <dsp:cNvPr id="0" name=""/>
        <dsp:cNvSpPr/>
      </dsp:nvSpPr>
      <dsp:spPr>
        <a:xfrm>
          <a:off x="4412479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03042-E132-4949-9531-72C71E6F0133}">
      <dsp:nvSpPr>
        <dsp:cNvPr id="0" name=""/>
        <dsp:cNvSpPr/>
      </dsp:nvSpPr>
      <dsp:spPr>
        <a:xfrm>
          <a:off x="5241841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C46B-2CB5-4227-86E1-A9C481AF3960}">
      <dsp:nvSpPr>
        <dsp:cNvPr id="0" name=""/>
        <dsp:cNvSpPr/>
      </dsp:nvSpPr>
      <dsp:spPr>
        <a:xfrm>
          <a:off x="3" y="647696"/>
          <a:ext cx="650784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</a:rPr>
            <a:t>UDZIAŁ W SZKOLENIACH I CIĄGŁE DOKSZTAŁCANIE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647696"/>
        <a:ext cx="6507848" cy="873472"/>
      </dsp:txXfrm>
    </dsp:sp>
    <dsp:sp modelId="{C59F6657-3C83-41E7-8069-7AF062F94439}">
      <dsp:nvSpPr>
        <dsp:cNvPr id="0" name=""/>
        <dsp:cNvSpPr/>
      </dsp:nvSpPr>
      <dsp:spPr>
        <a:xfrm>
          <a:off x="3" y="17037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NISKI POZIOM UMIEJĘTNOŚCI UNIWERSALNYCH</a:t>
          </a: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1703718"/>
        <a:ext cx="8992307" cy="535994"/>
      </dsp:txXfrm>
    </dsp:sp>
    <dsp:sp modelId="{6246A73D-9842-4512-BE47-31D19778A47B}">
      <dsp:nvSpPr>
        <dsp:cNvPr id="0" name=""/>
        <dsp:cNvSpPr/>
      </dsp:nvSpPr>
      <dsp:spPr>
        <a:xfrm>
          <a:off x="278505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C976-901C-4BB5-BA77-C578679CDDFE}">
      <dsp:nvSpPr>
        <dsp:cNvPr id="0" name=""/>
        <dsp:cNvSpPr/>
      </dsp:nvSpPr>
      <dsp:spPr>
        <a:xfrm>
          <a:off x="110721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E2E1-F8FB-43E8-9563-3E0D10A498C1}">
      <dsp:nvSpPr>
        <dsp:cNvPr id="0" name=""/>
        <dsp:cNvSpPr/>
      </dsp:nvSpPr>
      <dsp:spPr>
        <a:xfrm>
          <a:off x="1936574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520D-7A96-4040-A379-2830C90D5D9E}">
      <dsp:nvSpPr>
        <dsp:cNvPr id="0" name=""/>
        <dsp:cNvSpPr/>
      </dsp:nvSpPr>
      <dsp:spPr>
        <a:xfrm>
          <a:off x="2765280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754C-69AC-4A91-A93C-50E8F3762B7D}">
      <dsp:nvSpPr>
        <dsp:cNvPr id="0" name=""/>
        <dsp:cNvSpPr/>
      </dsp:nvSpPr>
      <dsp:spPr>
        <a:xfrm>
          <a:off x="359464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A8265-6310-45B3-B043-E8ED67AA5C5D}">
      <dsp:nvSpPr>
        <dsp:cNvPr id="0" name=""/>
        <dsp:cNvSpPr/>
      </dsp:nvSpPr>
      <dsp:spPr>
        <a:xfrm>
          <a:off x="4399412" y="2250259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53FD-2B82-4A42-92FE-FD108B5088BF}">
      <dsp:nvSpPr>
        <dsp:cNvPr id="0" name=""/>
        <dsp:cNvSpPr/>
      </dsp:nvSpPr>
      <dsp:spPr>
        <a:xfrm>
          <a:off x="5252711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B7D1-CADA-467C-B8C0-0AD3DB21D7F3}">
      <dsp:nvSpPr>
        <dsp:cNvPr id="0" name=""/>
        <dsp:cNvSpPr/>
      </dsp:nvSpPr>
      <dsp:spPr>
        <a:xfrm>
          <a:off x="3" y="2348896"/>
          <a:ext cx="652958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AKTYWNE UCZENIE SIĘ NA PROBLEMACH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348896"/>
        <a:ext cx="6529588" cy="873472"/>
      </dsp:txXfrm>
    </dsp:sp>
    <dsp:sp modelId="{E4EA625F-A980-4BCC-9F97-0352831D1A38}">
      <dsp:nvSpPr>
        <dsp:cNvPr id="0" name=""/>
        <dsp:cNvSpPr/>
      </dsp:nvSpPr>
      <dsp:spPr>
        <a:xfrm>
          <a:off x="3" y="34049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NISKI POZIOM UMIEJĘTNOŚCI CYFROWYCH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3404918"/>
        <a:ext cx="8992307" cy="535994"/>
      </dsp:txXfrm>
    </dsp:sp>
    <dsp:sp modelId="{160F6ECF-7C35-4081-A926-E9A509596FE3}">
      <dsp:nvSpPr>
        <dsp:cNvPr id="0" name=""/>
        <dsp:cNvSpPr/>
      </dsp:nvSpPr>
      <dsp:spPr>
        <a:xfrm>
          <a:off x="274593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D515-5B35-4748-B8A0-01325CEA08B1}">
      <dsp:nvSpPr>
        <dsp:cNvPr id="0" name=""/>
        <dsp:cNvSpPr/>
      </dsp:nvSpPr>
      <dsp:spPr>
        <a:xfrm>
          <a:off x="110330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4A64-E523-4451-8F4D-09FB11D35019}">
      <dsp:nvSpPr>
        <dsp:cNvPr id="0" name=""/>
        <dsp:cNvSpPr/>
      </dsp:nvSpPr>
      <dsp:spPr>
        <a:xfrm>
          <a:off x="1932662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89E45-3C62-42C6-AED0-4BF3DFD9F1A6}">
      <dsp:nvSpPr>
        <dsp:cNvPr id="0" name=""/>
        <dsp:cNvSpPr/>
      </dsp:nvSpPr>
      <dsp:spPr>
        <a:xfrm>
          <a:off x="2761368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21B0-2C1C-416D-ACA2-251093575A6C}">
      <dsp:nvSpPr>
        <dsp:cNvPr id="0" name=""/>
        <dsp:cNvSpPr/>
      </dsp:nvSpPr>
      <dsp:spPr>
        <a:xfrm>
          <a:off x="359073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D9BD-6DE8-45E8-BE35-5ACB89408705}">
      <dsp:nvSpPr>
        <dsp:cNvPr id="0" name=""/>
        <dsp:cNvSpPr/>
      </dsp:nvSpPr>
      <dsp:spPr>
        <a:xfrm>
          <a:off x="4419437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1A27-4838-45A4-A206-EA44DE8915A2}">
      <dsp:nvSpPr>
        <dsp:cNvPr id="0" name=""/>
        <dsp:cNvSpPr/>
      </dsp:nvSpPr>
      <dsp:spPr>
        <a:xfrm>
          <a:off x="5248799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47CC-4D21-43DC-A7C9-807D9E356593}">
      <dsp:nvSpPr>
        <dsp:cNvPr id="0" name=""/>
        <dsp:cNvSpPr/>
      </dsp:nvSpPr>
      <dsp:spPr>
        <a:xfrm>
          <a:off x="3" y="4050096"/>
          <a:ext cx="6521764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BLENDED LEARNING </a:t>
          </a: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ORAZ</a:t>
          </a:r>
          <a:r>
            <a:rPr lang="en-US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E-LEARNING</a:t>
          </a:r>
        </a:p>
      </dsp:txBody>
      <dsp:txXfrm>
        <a:off x="3" y="4050096"/>
        <a:ext cx="6521764" cy="87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8C94-7FA4-402A-8FE4-42779B30C02D}">
      <dsp:nvSpPr>
        <dsp:cNvPr id="0" name=""/>
        <dsp:cNvSpPr/>
      </dsp:nvSpPr>
      <dsp:spPr>
        <a:xfrm>
          <a:off x="-6126981" y="-950581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8E381-A90B-4A96-82E6-3F93BD72A714}">
      <dsp:nvSpPr>
        <dsp:cNvPr id="0" name=""/>
        <dsp:cNvSpPr/>
      </dsp:nvSpPr>
      <dsp:spPr>
        <a:xfrm>
          <a:off x="509717" y="188884"/>
          <a:ext cx="11136338" cy="950555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Badanie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deficytu umiejętności kadry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inżynieryjno-technicznej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 sektorze Budowy Maszyn i Mechatroniki.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188884"/>
        <a:ext cx="11136338" cy="950555"/>
      </dsp:txXfrm>
    </dsp:sp>
    <dsp:sp modelId="{F9B07DDB-63CE-4578-A521-872B503A558A}">
      <dsp:nvSpPr>
        <dsp:cNvPr id="0" name=""/>
        <dsp:cNvSpPr/>
      </dsp:nvSpPr>
      <dsp:spPr>
        <a:xfrm>
          <a:off x="86248" y="240693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30D9D-67E6-4440-B2D7-A912021DF30B}">
      <dsp:nvSpPr>
        <dsp:cNvPr id="0" name=""/>
        <dsp:cNvSpPr/>
      </dsp:nvSpPr>
      <dsp:spPr>
        <a:xfrm>
          <a:off x="1049602" y="1208451"/>
          <a:ext cx="10595760" cy="939057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Zestaw narzędzi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dla nauczycieli dotyczący aktywnego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nauczania 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opartego na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problemach.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Jest to próba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wypełnienia luki między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umiejętnościami.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602" y="1208451"/>
        <a:ext cx="10595760" cy="939057"/>
      </dsp:txXfrm>
    </dsp:sp>
    <dsp:sp modelId="{F2FCB314-57EC-4E3C-88B5-CF5929905038}">
      <dsp:nvSpPr>
        <dsp:cNvPr id="0" name=""/>
        <dsp:cNvSpPr/>
      </dsp:nvSpPr>
      <dsp:spPr>
        <a:xfrm>
          <a:off x="571761" y="1256693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6ED46-EF7D-445D-98FB-641E9D5D0C24}">
      <dsp:nvSpPr>
        <dsp:cNvPr id="0" name=""/>
        <dsp:cNvSpPr/>
      </dsp:nvSpPr>
      <dsp:spPr>
        <a:xfrm>
          <a:off x="1144243" y="2214505"/>
          <a:ext cx="10501812" cy="963313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Program nauczania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dla podnoszenia kwalifikacji techników i inżynierów w sektorze budowy maszyn i mechatroniki.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243" y="2214505"/>
        <a:ext cx="10501812" cy="963313"/>
      </dsp:txXfrm>
    </dsp:sp>
    <dsp:sp modelId="{55EB6954-4877-44BA-B457-9D18F2DB795E}">
      <dsp:nvSpPr>
        <dsp:cNvPr id="0" name=""/>
        <dsp:cNvSpPr/>
      </dsp:nvSpPr>
      <dsp:spPr>
        <a:xfrm>
          <a:off x="720774" y="2272693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7101D9-ACE9-4206-999A-CA62E883EEF2}">
      <dsp:nvSpPr>
        <dsp:cNvPr id="0" name=""/>
        <dsp:cNvSpPr/>
      </dsp:nvSpPr>
      <dsp:spPr>
        <a:xfrm>
          <a:off x="995230" y="3229075"/>
          <a:ext cx="10650825" cy="966172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materiałów szkoleniowych</a:t>
          </a:r>
          <a:r>
            <a: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(prezentacje PPT, problemy branżowe i dodatkowe zasoby internetowe) jako otwarte zasoby edukacyjne. Jest to próba rozwiązania problemu luki talentów i umiejętności przekrojowych.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230" y="3229075"/>
        <a:ext cx="10650825" cy="966172"/>
      </dsp:txXfrm>
    </dsp:sp>
    <dsp:sp modelId="{CD3EBE65-956C-4B08-AFF8-4E8129619100}">
      <dsp:nvSpPr>
        <dsp:cNvPr id="0" name=""/>
        <dsp:cNvSpPr/>
      </dsp:nvSpPr>
      <dsp:spPr>
        <a:xfrm>
          <a:off x="571761" y="3288693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02A56-EE93-4B24-A214-22FA4DB80C9D}">
      <dsp:nvSpPr>
        <dsp:cNvPr id="0" name=""/>
        <dsp:cNvSpPr/>
      </dsp:nvSpPr>
      <dsp:spPr>
        <a:xfrm>
          <a:off x="586299" y="4200638"/>
          <a:ext cx="11136338" cy="1174323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Platforma internetowa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przykłady problemów branżowych; forum dyskusyjne dla nauczycieli i wsparcia </a:t>
          </a:r>
          <a:r>
            <a:rPr lang="pl-PL" sz="20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peer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-to-</a:t>
          </a:r>
          <a:r>
            <a:rPr lang="pl-PL" sz="20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peer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obszar oceny służący do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ewaluacji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zdobytej wiedzy. Narzędzie </a:t>
          </a:r>
          <a:r>
            <a:rPr lang="pl-PL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będzie wykorzystywane w rozwiązywaniu </a:t>
          </a:r>
          <a:r>
            <a:rPr lang="pl-PL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problemu luki w umiejętnościach przekrojowych i cyfrowych.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299" y="4200638"/>
        <a:ext cx="11136338" cy="1174323"/>
      </dsp:txXfrm>
    </dsp:sp>
    <dsp:sp modelId="{A4269198-51C1-4F9C-941B-0BB0A3230A77}">
      <dsp:nvSpPr>
        <dsp:cNvPr id="0" name=""/>
        <dsp:cNvSpPr/>
      </dsp:nvSpPr>
      <dsp:spPr>
        <a:xfrm>
          <a:off x="86248" y="4304693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6DDB9-8E1D-40D5-8B9E-07CBFD5FF8B4}">
      <dsp:nvSpPr>
        <dsp:cNvPr id="0" name=""/>
        <dsp:cNvSpPr/>
      </dsp:nvSpPr>
      <dsp:spPr>
        <a:xfrm>
          <a:off x="2618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Technicy i Inżynierowie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" y="0"/>
        <a:ext cx="2569311" cy="1635369"/>
      </dsp:txXfrm>
    </dsp:sp>
    <dsp:sp modelId="{DCF1C17A-1F21-4ECA-9537-FA0CA7547F1C}">
      <dsp:nvSpPr>
        <dsp:cNvPr id="0" name=""/>
        <dsp:cNvSpPr/>
      </dsp:nvSpPr>
      <dsp:spPr>
        <a:xfrm>
          <a:off x="2764627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Instytucje kształcenia zawodowego oraz nauczyciele</a:t>
          </a:r>
          <a:endParaRPr lang="en-US" sz="22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4627" y="0"/>
        <a:ext cx="2569311" cy="1635369"/>
      </dsp:txXfrm>
    </dsp:sp>
    <dsp:sp modelId="{C782A68B-4696-43DD-88F7-0A3C280C62D9}">
      <dsp:nvSpPr>
        <dsp:cNvPr id="0" name=""/>
        <dsp:cNvSpPr/>
      </dsp:nvSpPr>
      <dsp:spPr>
        <a:xfrm>
          <a:off x="5540691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Przedstawiciele biznesu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691" y="0"/>
        <a:ext cx="2569311" cy="1635369"/>
      </dsp:txXfrm>
    </dsp:sp>
    <dsp:sp modelId="{6210032D-F602-4233-9C74-8E77B771D2CA}">
      <dsp:nvSpPr>
        <dsp:cNvPr id="0" name=""/>
        <dsp:cNvSpPr/>
      </dsp:nvSpPr>
      <dsp:spPr>
        <a:xfrm>
          <a:off x="8233843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Izby Gospodarcze oraz Uczelnie wyższe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3843" y="0"/>
        <a:ext cx="2569311" cy="163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D557-27D2-4D0C-8AA8-94474046F3C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797A-0955-455B-A868-574C5CD3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809624" y="3099017"/>
            <a:ext cx="14554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73809"/>
              </p:ext>
            </p:extLst>
          </p:nvPr>
        </p:nvGraphicFramePr>
        <p:xfrm>
          <a:off x="2536873" y="2008565"/>
          <a:ext cx="9626991" cy="284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Bitmap Image" r:id="rId3" imgW="8496360" imgH="3009960" progId="Paint.Picture">
                  <p:embed/>
                </p:oleObj>
              </mc:Choice>
              <mc:Fallback>
                <p:oleObj name="Bitmap Image" r:id="rId3" imgW="8496360" imgH="30099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73" y="2008565"/>
                        <a:ext cx="9626991" cy="284087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44450" cmpd="sng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297" y="119780"/>
            <a:ext cx="1199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Learning Community for Upskilling Technicians and Engineers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(Społeczność aktywnego nauczania w celu podnoszenia </a:t>
            </a:r>
            <a:r>
              <a:rPr lang="pl-PL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kompetencji pracowników zatrudnionych na stanowiskach </a:t>
            </a:r>
            <a:r>
              <a:rPr lang="pl-PL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technicznych i inżynieryjnych, </a:t>
            </a:r>
            <a:r>
              <a:rPr lang="pl-PL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allCUTE</a:t>
            </a:r>
            <a:r>
              <a:rPr lang="pl-PL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743" y="5225226"/>
            <a:ext cx="8883749" cy="136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Key Activity 2</a:t>
            </a:r>
          </a:p>
          <a:p>
            <a:pPr>
              <a:lnSpc>
                <a:spcPts val="3400"/>
              </a:lnSpc>
            </a:pPr>
            <a:r>
              <a:rPr lang="pl-PL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 projektu</a:t>
            </a: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202-079042</a:t>
            </a:r>
            <a:endParaRPr lang="en-US" sz="2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pl-PL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trwania projektu</a:t>
            </a:r>
            <a:r>
              <a:rPr lang="en-US" sz="2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01.09.2020 – 31.08.2022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2784495"/>
            <a:ext cx="1612484" cy="52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3647472"/>
            <a:ext cx="1612483" cy="49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7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35" y="1535602"/>
            <a:ext cx="5644929" cy="520270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31586" y="70319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PRZEMYSŁ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68575" y="2649423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</a:t>
            </a:r>
            <a:r>
              <a:rPr lang="pl-PL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fizyczne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43967" y="4867210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rzeczy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9023456" y="2343099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185021" y="4867210"/>
            <a:ext cx="2841938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Uczenie </a:t>
            </a:r>
            <a:r>
              <a:rPr lang="pl-PL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maszyn (Machine learning)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484071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5679" y="716539"/>
            <a:ext cx="726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ROFIL PRACOWNIKA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27" y="1986363"/>
            <a:ext cx="3960299" cy="4439219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3077200" y="2303090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8216721" y="2297061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60539"/>
            <a:ext cx="3012805" cy="245554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adaptacyjne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opanowanie technologii;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sposobu myślenia.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4321898"/>
            <a:ext cx="3044509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techniczne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automatyki;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energii i zrównoważony rozwój;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inżynieria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systemowa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9844" y="1560539"/>
            <a:ext cx="2892156" cy="2455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przekrojowe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innowacyjne myślenie;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podejmowanie decyzji;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komunikacja i współpraca;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szacunek dla środowiska itp.</a:t>
            </a:r>
          </a:p>
          <a:p>
            <a:pPr algn="ctr"/>
            <a:endParaRPr lang="pl-PL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7491" y="4321899"/>
            <a:ext cx="3044509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techniczne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inżynieryjne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infrastrukturalne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-bezpieczeństwo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cybernetyczne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zinteregowane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platformy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077200" y="5470293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800000">
            <a:off x="8216720" y="5464264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2409131"/>
              </p:ext>
            </p:extLst>
          </p:nvPr>
        </p:nvGraphicFramePr>
        <p:xfrm>
          <a:off x="2915612" y="1535557"/>
          <a:ext cx="8992315" cy="503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64752"/>
            <a:ext cx="605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LUKI KOMPETENCYJNE WSPÓŁCZESNEGO PRACOWNIKA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356" y="764752"/>
            <a:ext cx="58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SPOSOBY PRZECIWDZIAŁANIA LUKOM KOMPETENCYJNYM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6" y="2292439"/>
            <a:ext cx="2189409" cy="5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514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6376" y="117796"/>
            <a:ext cx="841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PROPOZYCJA ROZWIĄZANIA PROBLEMU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17851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Active 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Upskilling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endParaRPr lang="pl-P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(Społeczność aktywnego nauczania w celu podnoszenia kompetencji pracowników zatrudnionych na stanowiskach technicznych i inżynieryjnych, </a:t>
            </a: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allCUTE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skierowany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jest do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200" dirty="0">
                <a:solidFill>
                  <a:schemeClr val="bg1"/>
                </a:solidFill>
              </a:rPr>
              <a:t>siły roboczej, na którą najbardziej wpłynie Przemysł 4.0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22" y="4045000"/>
            <a:ext cx="3181081" cy="28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94525" y="2913362"/>
            <a:ext cx="383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Inżynierowie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2010" y="4352915"/>
            <a:ext cx="3978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Przedstawiciele biznesu</a:t>
            </a:r>
            <a:endParaRPr 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Uczelnie wyższe oraz Izby Gospodarcze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614" y="2859922"/>
            <a:ext cx="37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pl-PL" sz="4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icy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29" y="4164043"/>
            <a:ext cx="3538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Nauczyciele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przedmiotów zawodowych (TVET)</a:t>
            </a:r>
            <a:endParaRPr lang="en-US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Instytucje Kształcenia Zawodowego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092" y="3521780"/>
            <a:ext cx="100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 Mechatroniki i Budowy maszyn </a:t>
            </a:r>
            <a:r>
              <a:rPr lang="en-U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25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 PROJEKTU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3610034"/>
              </p:ext>
            </p:extLst>
          </p:nvPr>
        </p:nvGraphicFramePr>
        <p:xfrm>
          <a:off x="234681" y="1406768"/>
          <a:ext cx="11722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609" y="1790165"/>
            <a:ext cx="60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281" y="2813643"/>
            <a:ext cx="48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019" y="3832638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916" y="4844574"/>
            <a:ext cx="43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157" y="587276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64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ZAKŁADANE REZULTATY PROJEKTU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64048198"/>
              </p:ext>
            </p:extLst>
          </p:nvPr>
        </p:nvGraphicFramePr>
        <p:xfrm>
          <a:off x="665712" y="1406769"/>
          <a:ext cx="10860576" cy="54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7585" y="2442228"/>
            <a:ext cx="2561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/>
              <a:t>podwyższenie umiejętności inżynierskich;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zwiększone </a:t>
            </a:r>
            <a:r>
              <a:rPr lang="pl-PL" dirty="0"/>
              <a:t>umiejętności przekrojowe i cyfrowe;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/>
              <a:t>dostęp do otwartych zasobów internetowych TVET dostosowanych do </a:t>
            </a:r>
            <a:r>
              <a:rPr lang="pl-PL" dirty="0" smtClean="0"/>
              <a:t>potrzeb</a:t>
            </a:r>
            <a:r>
              <a:rPr lang="pl-PL" dirty="0"/>
              <a:t>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/>
              <a:t>zabezpieczenie stanowisk </a:t>
            </a:r>
            <a:r>
              <a:rPr lang="pl-PL" dirty="0" smtClean="0"/>
              <a:t>pracy i </a:t>
            </a:r>
            <a:r>
              <a:rPr lang="pl-PL" dirty="0"/>
              <a:t>przyszły rozwój zawodowy.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3452" y="2719226"/>
            <a:ext cx="2602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poprawa kompetencji w zakresie nauczania poprzez opanowanie technik aktywnego uczenia się i strategiczne wykorzystanie technologii informacyjno-komunikacyjnych;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umiejętność lepszego motywowania uczniów;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dostęp do zasobów TVET.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2207" y="2580728"/>
            <a:ext cx="2602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świadomość potrzeb kompetencyjnych inżynierów/techników w zakresie TVET;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wykwalifikowani technicy oraz inżynierowie;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cs typeface="Arial" panose="020B0604020202020204" pitchFamily="34" charset="0"/>
              </a:rPr>
              <a:t>dostosowanie </a:t>
            </a:r>
            <a:r>
              <a:rPr lang="pl-PL" dirty="0">
                <a:cs typeface="Arial" panose="020B0604020202020204" pitchFamily="34" charset="0"/>
              </a:rPr>
              <a:t>do wymagań Przemysłu 4.0;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potencjał wyższego wzrostu gospodarczego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9557" y="2857725"/>
            <a:ext cx="2557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świadomość potrzeb kompetencyjnych inżynierów/techników w zakresie TVET;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dostęp online do zasobów edukacyjnych TVET;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szkolenie nauczycieli w zakresie technik aktywnego uczenia się;</a:t>
            </a:r>
          </a:p>
          <a:p>
            <a:pPr marL="285750" lvl="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dostarczanie TVET firmom</a:t>
            </a:r>
            <a:r>
              <a:rPr lang="pl-PL" b="1" dirty="0">
                <a:cs typeface="Arial" panose="020B0604020202020204" pitchFamily="34" charset="0"/>
              </a:rPr>
              <a:t>.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1" y="3629464"/>
            <a:ext cx="3052689" cy="2963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77285" y="701100"/>
            <a:ext cx="8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 PARTNERSKI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RAZIEM SILNIEJSI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87" y="1421575"/>
            <a:ext cx="9005900" cy="525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pl-PL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KOORDYNATOR</a:t>
            </a:r>
            <a:r>
              <a:rPr lang="bg-BG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Technical University of Gabrovo, Bulgaria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r>
              <a:rPr lang="pl-PL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NERZY</a:t>
            </a: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Specjalna Strefa Ekonomiczna </a:t>
            </a:r>
            <a:r>
              <a:rPr lang="pl-PL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Trakia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garia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Izba Gospodarczo – </a:t>
            </a:r>
            <a:r>
              <a:rPr lang="pl-PL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Przemysłowa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bg-BG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Gabro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wie,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ł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garia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Hellenistyczny</a:t>
            </a:r>
            <a:r>
              <a:rPr lang="pl-PL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Uniwersytet</a:t>
            </a:r>
            <a:r>
              <a:rPr lang="pl-PL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Międzynarodowy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</a:t>
            </a:r>
            <a:r>
              <a:rPr lang="pl-PL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Izba Gospodarcza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Kavala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</a:t>
            </a:r>
            <a:r>
              <a:rPr lang="pl-PL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Politechnika Gdańska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Regional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Izba Gospodarcza Pomorza, Polska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</a:t>
            </a:r>
            <a:r>
              <a:rPr lang="pl-PL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wersytet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Nis, Serbia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Serbska Izba </a:t>
            </a:r>
            <a:r>
              <a:rPr lang="pl-PL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Gospdoarcza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Serbia</a:t>
            </a:r>
          </a:p>
        </p:txBody>
      </p:sp>
    </p:spTree>
    <p:extLst>
      <p:ext uri="{BB962C8B-B14F-4D97-AF65-F5344CB8AC3E}">
        <p14:creationId xmlns:p14="http://schemas.microsoft.com/office/powerpoint/2010/main" val="29292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WIĘCEJ INFORMACJI O PROJEKCIE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54" y="1606576"/>
            <a:ext cx="8680618" cy="257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10" y="4362736"/>
            <a:ext cx="4953000" cy="137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140" y="2506374"/>
            <a:ext cx="348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ALLCUTE.EU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62" y="5940537"/>
            <a:ext cx="1198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Wsparcie Komisji Europejskiej dla powstania niniejszej publikacji nie oznacza poparcia dla treści, które odzwierciedlają jedynie poglądy autorów, a Komisja nie ponosi odpowiedzialności za jakiekolwiek wykorzystanie zawartych w niej informacji.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A28DFAAB68134D830F6F2101355B90" ma:contentTypeVersion="9" ma:contentTypeDescription="Utwórz nowy dokument." ma:contentTypeScope="" ma:versionID="082bfc7dfd688b2fa4be50777d5a0c38">
  <xsd:schema xmlns:xsd="http://www.w3.org/2001/XMLSchema" xmlns:xs="http://www.w3.org/2001/XMLSchema" xmlns:p="http://schemas.microsoft.com/office/2006/metadata/properties" xmlns:ns2="a98325a0-a138-4312-8fd6-badeedffbaca" targetNamespace="http://schemas.microsoft.com/office/2006/metadata/properties" ma:root="true" ma:fieldsID="c8c2ab68fe631fd03477350d0ca6f646" ns2:_="">
    <xsd:import namespace="a98325a0-a138-4312-8fd6-badeedffb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325a0-a138-4312-8fd6-badeedffb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A4367-8869-4C84-9AD0-BD309D9CCB6D}"/>
</file>

<file path=customXml/itemProps2.xml><?xml version="1.0" encoding="utf-8"?>
<ds:datastoreItem xmlns:ds="http://schemas.openxmlformats.org/officeDocument/2006/customXml" ds:itemID="{2825DF8F-9961-4F2E-AFBC-831CDDAD92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B7B590-3A20-4BF9-A028-EB3B8C3F2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511</Words>
  <Application>Microsoft Office PowerPoint</Application>
  <PresentationFormat>Panoramiczny</PresentationFormat>
  <Paragraphs>101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Bitmap Image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UserSX</dc:creator>
  <cp:lastModifiedBy>MZaremba</cp:lastModifiedBy>
  <cp:revision>110</cp:revision>
  <dcterms:created xsi:type="dcterms:W3CDTF">2020-09-30T06:25:05Z</dcterms:created>
  <dcterms:modified xsi:type="dcterms:W3CDTF">2020-11-02T12:42:03Z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0x01010024A28DFAAB68134D830F6F2101355B90</vt:lpwstr>
  </property>
</Properties>
</file>