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drawing1.xml" ContentType="application/vnd.ms-office.drawingml.diagramDrawing+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2" r:id="rId4"/>
    <p:sldId id="263" r:id="rId5"/>
    <p:sldId id="261" r:id="rId6"/>
    <p:sldId id="260" r:id="rId7"/>
    <p:sldId id="265" r:id="rId8"/>
    <p:sldId id="264"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B0B0B0"/>
    <a:srgbClr val="E68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576" y="72"/>
      </p:cViewPr>
      <p:guideLst>
        <p:guide orient="horz" pos="2205"/>
        <p:guide pos="37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560C3-B967-4D09-93A5-B9FC71AD36A2}" type="doc">
      <dgm:prSet loTypeId="urn:microsoft.com/office/officeart/2008/layout/VerticalAccentList" loCatId="list" qsTypeId="urn:microsoft.com/office/officeart/2005/8/quickstyle/simple1" qsCatId="simple" csTypeId="urn:microsoft.com/office/officeart/2005/8/colors/accent2_2" csCatId="accent2" phldr="1"/>
      <dgm:spPr/>
      <dgm:t>
        <a:bodyPr/>
        <a:lstStyle/>
        <a:p>
          <a:endParaRPr lang="en-US"/>
        </a:p>
      </dgm:t>
    </dgm:pt>
    <dgm:pt modelId="{2CAC2038-3AB8-4066-BA24-16B2B110EBF1}">
      <dgm:prSet phldrT="[Text]" custT="1"/>
      <dgm:spPr/>
      <dgm:t>
        <a:bodyPr/>
        <a:lstStyle/>
        <a:p>
          <a:r>
            <a:rPr lang="en-US" sz="3000" b="1" smtClean="0">
              <a:solidFill>
                <a:schemeClr val="bg1"/>
              </a:solidFill>
              <a:latin typeface="Arial" panose="020B0604020202020204" pitchFamily="34" charset="0"/>
              <a:cs typeface="Arial" panose="020B0604020202020204" pitchFamily="34" charset="0"/>
            </a:rPr>
            <a:t>TALENT GAP</a:t>
          </a:r>
          <a:endParaRPr lang="en-US" sz="3000" b="1" dirty="0">
            <a:solidFill>
              <a:schemeClr val="bg1"/>
            </a:solidFill>
            <a:latin typeface="Arial" panose="020B0604020202020204" pitchFamily="34" charset="0"/>
            <a:cs typeface="Arial" panose="020B0604020202020204" pitchFamily="34" charset="0"/>
          </a:endParaRPr>
        </a:p>
      </dgm:t>
    </dgm:pt>
    <dgm:pt modelId="{7580200C-5127-4636-AA97-574BC9E63301}" type="parTrans" cxnId="{602DE527-7EFA-47ED-98C9-42DFA25E4918}">
      <dgm:prSet/>
      <dgm:spPr/>
      <dgm:t>
        <a:bodyPr/>
        <a:lstStyle/>
        <a:p>
          <a:endParaRPr lang="en-US"/>
        </a:p>
      </dgm:t>
    </dgm:pt>
    <dgm:pt modelId="{2E09A066-810E-4159-8A35-4BECEFFF332F}" type="sibTrans" cxnId="{602DE527-7EFA-47ED-98C9-42DFA25E4918}">
      <dgm:prSet/>
      <dgm:spPr/>
      <dgm:t>
        <a:bodyPr/>
        <a:lstStyle/>
        <a:p>
          <a:endParaRPr lang="en-US"/>
        </a:p>
      </dgm:t>
    </dgm:pt>
    <dgm:pt modelId="{507DF040-63CC-46F9-9133-D3A7636A07EE}">
      <dgm:prSet phldrT="[Text]" custT="1"/>
      <dgm:spPr>
        <a:ln w="57150">
          <a:solidFill>
            <a:schemeClr val="tx1">
              <a:lumMod val="65000"/>
              <a:lumOff val="35000"/>
            </a:schemeClr>
          </a:solidFill>
        </a:ln>
      </dgm:spPr>
      <dgm:t>
        <a:bodyPr/>
        <a:lstStyle/>
        <a:p>
          <a:r>
            <a:rPr lang="en-US" sz="2400" b="1" dirty="0" smtClean="0">
              <a:solidFill>
                <a:srgbClr val="FF9900"/>
              </a:solidFill>
              <a:latin typeface="Arial" panose="020B0604020202020204" pitchFamily="34" charset="0"/>
              <a:cs typeface="Arial" panose="020B0604020202020204" pitchFamily="34" charset="0"/>
            </a:rPr>
            <a:t>ONGOING TRAINING AND RETRAINING</a:t>
          </a:r>
          <a:endParaRPr lang="en-US" sz="2400" b="1" dirty="0">
            <a:solidFill>
              <a:srgbClr val="FF9900"/>
            </a:solidFill>
            <a:latin typeface="Arial" panose="020B0604020202020204" pitchFamily="34" charset="0"/>
            <a:cs typeface="Arial" panose="020B0604020202020204" pitchFamily="34" charset="0"/>
          </a:endParaRPr>
        </a:p>
      </dgm:t>
    </dgm:pt>
    <dgm:pt modelId="{F140E61D-6AE1-458B-BBCE-A3C11EEC1475}" type="parTrans" cxnId="{DF4055BD-3942-4FD2-9CDD-CC747AE0B86F}">
      <dgm:prSet/>
      <dgm:spPr/>
      <dgm:t>
        <a:bodyPr/>
        <a:lstStyle/>
        <a:p>
          <a:endParaRPr lang="en-US"/>
        </a:p>
      </dgm:t>
    </dgm:pt>
    <dgm:pt modelId="{3F216A02-51DB-41DD-8AD6-D810DD870D71}" type="sibTrans" cxnId="{DF4055BD-3942-4FD2-9CDD-CC747AE0B86F}">
      <dgm:prSet/>
      <dgm:spPr/>
      <dgm:t>
        <a:bodyPr/>
        <a:lstStyle/>
        <a:p>
          <a:endParaRPr lang="en-US"/>
        </a:p>
      </dgm:t>
    </dgm:pt>
    <dgm:pt modelId="{1F80B0DE-95FF-4937-ACCC-8CA503C4FBFD}">
      <dgm:prSet phldrT="[Text]" custT="1"/>
      <dgm:spPr/>
      <dgm:t>
        <a:bodyPr/>
        <a:lstStyle/>
        <a:p>
          <a:r>
            <a:rPr lang="en-US" sz="3000" b="1" dirty="0" smtClean="0">
              <a:solidFill>
                <a:schemeClr val="bg1"/>
              </a:solidFill>
              <a:latin typeface="Arial" panose="020B0604020202020204" pitchFamily="34" charset="0"/>
              <a:cs typeface="Arial" panose="020B0604020202020204" pitchFamily="34" charset="0"/>
            </a:rPr>
            <a:t>LOW LEVEL OF TRANSVERSAL SKILLS</a:t>
          </a:r>
          <a:endParaRPr lang="en-US" sz="3000" b="1" dirty="0">
            <a:solidFill>
              <a:schemeClr val="bg1"/>
            </a:solidFill>
            <a:latin typeface="Arial" panose="020B0604020202020204" pitchFamily="34" charset="0"/>
            <a:cs typeface="Arial" panose="020B0604020202020204" pitchFamily="34" charset="0"/>
          </a:endParaRPr>
        </a:p>
      </dgm:t>
    </dgm:pt>
    <dgm:pt modelId="{92146A5F-393D-4415-9B2F-97D2DCD256E4}" type="parTrans" cxnId="{9DED2A22-6E3B-4DD7-BC3C-92BA5F9A9273}">
      <dgm:prSet/>
      <dgm:spPr/>
      <dgm:t>
        <a:bodyPr/>
        <a:lstStyle/>
        <a:p>
          <a:endParaRPr lang="en-US"/>
        </a:p>
      </dgm:t>
    </dgm:pt>
    <dgm:pt modelId="{5B589090-344F-40AC-AF1A-F2D27C4A9C6B}" type="sibTrans" cxnId="{9DED2A22-6E3B-4DD7-BC3C-92BA5F9A9273}">
      <dgm:prSet/>
      <dgm:spPr/>
      <dgm:t>
        <a:bodyPr/>
        <a:lstStyle/>
        <a:p>
          <a:endParaRPr lang="en-US"/>
        </a:p>
      </dgm:t>
    </dgm:pt>
    <dgm:pt modelId="{E2101656-2C40-4E49-A119-D31EC47F3AF4}">
      <dgm:prSet phldrT="[Text]" custT="1"/>
      <dgm:spPr>
        <a:ln w="57150">
          <a:solidFill>
            <a:schemeClr val="tx1">
              <a:lumMod val="65000"/>
              <a:lumOff val="35000"/>
            </a:schemeClr>
          </a:solidFill>
        </a:ln>
      </dgm:spPr>
      <dgm:t>
        <a:bodyPr/>
        <a:lstStyle/>
        <a:p>
          <a:r>
            <a:rPr lang="en-US" sz="2400" b="1" dirty="0" smtClean="0">
              <a:solidFill>
                <a:srgbClr val="FF9900"/>
              </a:solidFill>
              <a:latin typeface="Arial" panose="020B0604020202020204" pitchFamily="34" charset="0"/>
              <a:cs typeface="Arial" panose="020B0604020202020204" pitchFamily="34" charset="0"/>
            </a:rPr>
            <a:t>ACTIVE AND PROBLEM-BASED LEARNING</a:t>
          </a:r>
          <a:endParaRPr lang="en-US" sz="2400" b="1" dirty="0">
            <a:solidFill>
              <a:srgbClr val="FF9900"/>
            </a:solidFill>
            <a:latin typeface="Arial" panose="020B0604020202020204" pitchFamily="34" charset="0"/>
            <a:cs typeface="Arial" panose="020B0604020202020204" pitchFamily="34" charset="0"/>
          </a:endParaRPr>
        </a:p>
      </dgm:t>
    </dgm:pt>
    <dgm:pt modelId="{A54C411A-0454-4B95-B55D-FD0D7068928C}" type="parTrans" cxnId="{26EC79F3-FCFA-466B-A172-CC0F0DADA3C5}">
      <dgm:prSet/>
      <dgm:spPr/>
      <dgm:t>
        <a:bodyPr/>
        <a:lstStyle/>
        <a:p>
          <a:endParaRPr lang="en-US"/>
        </a:p>
      </dgm:t>
    </dgm:pt>
    <dgm:pt modelId="{9A0AE884-81EA-4101-A952-85D993D99B9B}" type="sibTrans" cxnId="{26EC79F3-FCFA-466B-A172-CC0F0DADA3C5}">
      <dgm:prSet/>
      <dgm:spPr/>
      <dgm:t>
        <a:bodyPr/>
        <a:lstStyle/>
        <a:p>
          <a:endParaRPr lang="en-US"/>
        </a:p>
      </dgm:t>
    </dgm:pt>
    <dgm:pt modelId="{AFEB7BB4-D48D-4938-A3D5-C05479A300B4}">
      <dgm:prSet phldrT="[Text]" custT="1"/>
      <dgm:spPr/>
      <dgm:t>
        <a:bodyPr/>
        <a:lstStyle/>
        <a:p>
          <a:r>
            <a:rPr lang="en-US" sz="3000" b="1" dirty="0" smtClean="0">
              <a:solidFill>
                <a:schemeClr val="bg1"/>
              </a:solidFill>
              <a:latin typeface="Arial" panose="020B0604020202020204" pitchFamily="34" charset="0"/>
              <a:cs typeface="Arial" panose="020B0604020202020204" pitchFamily="34" charset="0"/>
            </a:rPr>
            <a:t>LOW LEVEL OF DIGITAL SKILLS</a:t>
          </a:r>
          <a:endParaRPr lang="en-US" sz="3000" b="1" dirty="0">
            <a:solidFill>
              <a:schemeClr val="bg1"/>
            </a:solidFill>
            <a:latin typeface="Arial" panose="020B0604020202020204" pitchFamily="34" charset="0"/>
            <a:cs typeface="Arial" panose="020B0604020202020204" pitchFamily="34" charset="0"/>
          </a:endParaRPr>
        </a:p>
      </dgm:t>
    </dgm:pt>
    <dgm:pt modelId="{3203F7A7-9C23-416B-BEB8-8D12E7FE8534}" type="parTrans" cxnId="{4A2C0474-60BD-4732-ACFC-D788F60477AB}">
      <dgm:prSet/>
      <dgm:spPr/>
      <dgm:t>
        <a:bodyPr/>
        <a:lstStyle/>
        <a:p>
          <a:endParaRPr lang="en-US"/>
        </a:p>
      </dgm:t>
    </dgm:pt>
    <dgm:pt modelId="{84A520ED-4CE1-4A8B-94F3-31622239B08D}" type="sibTrans" cxnId="{4A2C0474-60BD-4732-ACFC-D788F60477AB}">
      <dgm:prSet/>
      <dgm:spPr/>
      <dgm:t>
        <a:bodyPr/>
        <a:lstStyle/>
        <a:p>
          <a:endParaRPr lang="en-US"/>
        </a:p>
      </dgm:t>
    </dgm:pt>
    <dgm:pt modelId="{6A2F2677-5613-4170-908A-C17EAC663487}">
      <dgm:prSet phldrT="[Text]" custT="1"/>
      <dgm:spPr>
        <a:ln w="57150">
          <a:solidFill>
            <a:schemeClr val="tx1">
              <a:lumMod val="65000"/>
              <a:lumOff val="35000"/>
            </a:schemeClr>
          </a:solidFill>
        </a:ln>
      </dgm:spPr>
      <dgm:t>
        <a:bodyPr/>
        <a:lstStyle/>
        <a:p>
          <a:r>
            <a:rPr lang="en-US" sz="2400" b="1" dirty="0" smtClean="0">
              <a:solidFill>
                <a:srgbClr val="FF9900"/>
              </a:solidFill>
              <a:latin typeface="Arial" panose="020B0604020202020204" pitchFamily="34" charset="0"/>
              <a:cs typeface="Arial" panose="020B0604020202020204" pitchFamily="34" charset="0"/>
            </a:rPr>
            <a:t>BLENDED LEARNING AND E-LEARNING</a:t>
          </a:r>
          <a:endParaRPr lang="en-US" sz="2400" b="1" dirty="0">
            <a:solidFill>
              <a:srgbClr val="FF9900"/>
            </a:solidFill>
            <a:latin typeface="Arial" panose="020B0604020202020204" pitchFamily="34" charset="0"/>
            <a:cs typeface="Arial" panose="020B0604020202020204" pitchFamily="34" charset="0"/>
          </a:endParaRPr>
        </a:p>
      </dgm:t>
    </dgm:pt>
    <dgm:pt modelId="{B9EB8B44-434F-4805-81CE-1D6C85A7F4E1}" type="parTrans" cxnId="{37AF0323-98D4-4075-A225-23EB7ED7EDFD}">
      <dgm:prSet/>
      <dgm:spPr/>
      <dgm:t>
        <a:bodyPr/>
        <a:lstStyle/>
        <a:p>
          <a:endParaRPr lang="en-US"/>
        </a:p>
      </dgm:t>
    </dgm:pt>
    <dgm:pt modelId="{99728A6E-D80C-46DF-84D8-41E195D0B2F7}" type="sibTrans" cxnId="{37AF0323-98D4-4075-A225-23EB7ED7EDFD}">
      <dgm:prSet/>
      <dgm:spPr/>
      <dgm:t>
        <a:bodyPr/>
        <a:lstStyle/>
        <a:p>
          <a:endParaRPr lang="en-US"/>
        </a:p>
      </dgm:t>
    </dgm:pt>
    <dgm:pt modelId="{C9B37DF3-302C-40F5-8151-69B15FE17CB4}" type="pres">
      <dgm:prSet presAssocID="{52A560C3-B967-4D09-93A5-B9FC71AD36A2}" presName="Name0" presStyleCnt="0">
        <dgm:presLayoutVars>
          <dgm:chMax/>
          <dgm:chPref/>
          <dgm:dir/>
        </dgm:presLayoutVars>
      </dgm:prSet>
      <dgm:spPr/>
      <dgm:t>
        <a:bodyPr/>
        <a:lstStyle/>
        <a:p>
          <a:endParaRPr lang="en-US"/>
        </a:p>
      </dgm:t>
    </dgm:pt>
    <dgm:pt modelId="{A82FF474-090C-4328-8834-16E72982E638}" type="pres">
      <dgm:prSet presAssocID="{2CAC2038-3AB8-4066-BA24-16B2B110EBF1}" presName="parenttextcomposite" presStyleCnt="0"/>
      <dgm:spPr/>
    </dgm:pt>
    <dgm:pt modelId="{CF3405BC-FEE0-4D5E-8ED9-9E649D40214C}" type="pres">
      <dgm:prSet presAssocID="{2CAC2038-3AB8-4066-BA24-16B2B110EBF1}" presName="parenttext" presStyleLbl="revTx" presStyleIdx="0" presStyleCnt="3">
        <dgm:presLayoutVars>
          <dgm:chMax/>
          <dgm:chPref val="2"/>
          <dgm:bulletEnabled val="1"/>
        </dgm:presLayoutVars>
      </dgm:prSet>
      <dgm:spPr/>
      <dgm:t>
        <a:bodyPr/>
        <a:lstStyle/>
        <a:p>
          <a:endParaRPr lang="en-US"/>
        </a:p>
      </dgm:t>
    </dgm:pt>
    <dgm:pt modelId="{2AD902F7-C88A-42B8-AE96-49F0DB342A71}" type="pres">
      <dgm:prSet presAssocID="{2CAC2038-3AB8-4066-BA24-16B2B110EBF1}" presName="composite" presStyleCnt="0"/>
      <dgm:spPr/>
    </dgm:pt>
    <dgm:pt modelId="{5B60B50E-9EEE-422E-AB09-212223ADA10D}" type="pres">
      <dgm:prSet presAssocID="{2CAC2038-3AB8-4066-BA24-16B2B110EBF1}" presName="chevron1" presStyleLbl="alignNode1" presStyleIdx="0" presStyleCnt="21"/>
      <dgm:spPr>
        <a:solidFill>
          <a:srgbClr val="FF9900"/>
        </a:solidFill>
        <a:ln w="57150">
          <a:solidFill>
            <a:schemeClr val="tx1">
              <a:lumMod val="65000"/>
              <a:lumOff val="35000"/>
            </a:schemeClr>
          </a:solidFill>
        </a:ln>
      </dgm:spPr>
    </dgm:pt>
    <dgm:pt modelId="{62118E30-F702-44E2-B18C-090FF411C561}" type="pres">
      <dgm:prSet presAssocID="{2CAC2038-3AB8-4066-BA24-16B2B110EBF1}" presName="chevron2" presStyleLbl="alignNode1" presStyleIdx="1" presStyleCnt="21"/>
      <dgm:spPr>
        <a:solidFill>
          <a:srgbClr val="FF9900"/>
        </a:solidFill>
        <a:ln w="57150">
          <a:solidFill>
            <a:schemeClr val="tx1">
              <a:lumMod val="65000"/>
              <a:lumOff val="35000"/>
            </a:schemeClr>
          </a:solidFill>
        </a:ln>
      </dgm:spPr>
    </dgm:pt>
    <dgm:pt modelId="{4ABBF940-94FD-43D4-9F81-D714B477FE8D}" type="pres">
      <dgm:prSet presAssocID="{2CAC2038-3AB8-4066-BA24-16B2B110EBF1}" presName="chevron3" presStyleLbl="alignNode1" presStyleIdx="2" presStyleCnt="21"/>
      <dgm:spPr>
        <a:solidFill>
          <a:srgbClr val="FF9900"/>
        </a:solidFill>
        <a:ln w="57150">
          <a:solidFill>
            <a:schemeClr val="tx1">
              <a:lumMod val="65000"/>
              <a:lumOff val="35000"/>
            </a:schemeClr>
          </a:solidFill>
        </a:ln>
      </dgm:spPr>
    </dgm:pt>
    <dgm:pt modelId="{751D348E-642C-4C02-BFEB-D07AF5F7474E}" type="pres">
      <dgm:prSet presAssocID="{2CAC2038-3AB8-4066-BA24-16B2B110EBF1}" presName="chevron4" presStyleLbl="alignNode1" presStyleIdx="3" presStyleCnt="21"/>
      <dgm:spPr>
        <a:solidFill>
          <a:srgbClr val="FF9900"/>
        </a:solidFill>
        <a:ln w="57150">
          <a:solidFill>
            <a:schemeClr val="tx1">
              <a:lumMod val="65000"/>
              <a:lumOff val="35000"/>
            </a:schemeClr>
          </a:solidFill>
        </a:ln>
      </dgm:spPr>
    </dgm:pt>
    <dgm:pt modelId="{5C7396B8-9096-4998-B870-E7948EE41FD8}" type="pres">
      <dgm:prSet presAssocID="{2CAC2038-3AB8-4066-BA24-16B2B110EBF1}" presName="chevron5" presStyleLbl="alignNode1" presStyleIdx="4" presStyleCnt="21"/>
      <dgm:spPr>
        <a:solidFill>
          <a:srgbClr val="FF9900"/>
        </a:solidFill>
        <a:ln w="57150">
          <a:solidFill>
            <a:schemeClr val="tx1">
              <a:lumMod val="65000"/>
              <a:lumOff val="35000"/>
            </a:schemeClr>
          </a:solidFill>
        </a:ln>
      </dgm:spPr>
    </dgm:pt>
    <dgm:pt modelId="{D90AFB88-9ED7-4557-817A-E49EFF3FB451}" type="pres">
      <dgm:prSet presAssocID="{2CAC2038-3AB8-4066-BA24-16B2B110EBF1}" presName="chevron6" presStyleLbl="alignNode1" presStyleIdx="5" presStyleCnt="21"/>
      <dgm:spPr>
        <a:solidFill>
          <a:srgbClr val="FF9900"/>
        </a:solidFill>
        <a:ln w="57150">
          <a:solidFill>
            <a:schemeClr val="tx1">
              <a:lumMod val="65000"/>
              <a:lumOff val="35000"/>
            </a:schemeClr>
          </a:solidFill>
        </a:ln>
      </dgm:spPr>
    </dgm:pt>
    <dgm:pt modelId="{03903042-E132-4949-9531-72C71E6F0133}" type="pres">
      <dgm:prSet presAssocID="{2CAC2038-3AB8-4066-BA24-16B2B110EBF1}" presName="chevron7" presStyleLbl="alignNode1" presStyleIdx="6" presStyleCnt="21"/>
      <dgm:spPr>
        <a:solidFill>
          <a:srgbClr val="FF9900"/>
        </a:solidFill>
        <a:ln w="57150">
          <a:solidFill>
            <a:schemeClr val="tx1">
              <a:lumMod val="65000"/>
              <a:lumOff val="35000"/>
            </a:schemeClr>
          </a:solidFill>
        </a:ln>
      </dgm:spPr>
    </dgm:pt>
    <dgm:pt modelId="{9D26C46B-2CB5-4227-86E1-A9C481AF3960}" type="pres">
      <dgm:prSet presAssocID="{2CAC2038-3AB8-4066-BA24-16B2B110EBF1}" presName="childtext" presStyleLbl="solidFgAcc1" presStyleIdx="0" presStyleCnt="3" custScaleX="108962">
        <dgm:presLayoutVars>
          <dgm:chMax/>
          <dgm:chPref val="0"/>
          <dgm:bulletEnabled val="1"/>
        </dgm:presLayoutVars>
      </dgm:prSet>
      <dgm:spPr/>
      <dgm:t>
        <a:bodyPr/>
        <a:lstStyle/>
        <a:p>
          <a:endParaRPr lang="en-US"/>
        </a:p>
      </dgm:t>
    </dgm:pt>
    <dgm:pt modelId="{880866C8-1469-4A49-A127-9D385073EE8F}" type="pres">
      <dgm:prSet presAssocID="{2E09A066-810E-4159-8A35-4BECEFFF332F}" presName="sibTrans" presStyleCnt="0"/>
      <dgm:spPr/>
    </dgm:pt>
    <dgm:pt modelId="{79333E7E-579E-4F2E-BFB6-037D09B1A879}" type="pres">
      <dgm:prSet presAssocID="{1F80B0DE-95FF-4937-ACCC-8CA503C4FBFD}" presName="parenttextcomposite" presStyleCnt="0"/>
      <dgm:spPr/>
    </dgm:pt>
    <dgm:pt modelId="{C59F6657-3C83-41E7-8069-7AF062F94439}" type="pres">
      <dgm:prSet presAssocID="{1F80B0DE-95FF-4937-ACCC-8CA503C4FBFD}" presName="parenttext" presStyleLbl="revTx" presStyleIdx="1" presStyleCnt="3" custScaleX="152517">
        <dgm:presLayoutVars>
          <dgm:chMax/>
          <dgm:chPref val="2"/>
          <dgm:bulletEnabled val="1"/>
        </dgm:presLayoutVars>
      </dgm:prSet>
      <dgm:spPr/>
      <dgm:t>
        <a:bodyPr/>
        <a:lstStyle/>
        <a:p>
          <a:endParaRPr lang="en-US"/>
        </a:p>
      </dgm:t>
    </dgm:pt>
    <dgm:pt modelId="{7CFACED1-0AFC-4A4C-8E9E-FCE22E69504C}" type="pres">
      <dgm:prSet presAssocID="{1F80B0DE-95FF-4937-ACCC-8CA503C4FBFD}" presName="composite" presStyleCnt="0"/>
      <dgm:spPr/>
    </dgm:pt>
    <dgm:pt modelId="{6246A73D-9842-4512-BE47-31D19778A47B}" type="pres">
      <dgm:prSet presAssocID="{1F80B0DE-95FF-4937-ACCC-8CA503C4FBFD}" presName="chevron1" presStyleLbl="alignNode1" presStyleIdx="7" presStyleCnt="21"/>
      <dgm:spPr>
        <a:solidFill>
          <a:srgbClr val="FF9900"/>
        </a:solidFill>
        <a:ln w="57150">
          <a:solidFill>
            <a:schemeClr val="tx1">
              <a:lumMod val="65000"/>
              <a:lumOff val="35000"/>
            </a:schemeClr>
          </a:solidFill>
        </a:ln>
      </dgm:spPr>
    </dgm:pt>
    <dgm:pt modelId="{08F4C976-901C-4BB5-BA77-C578679CDDFE}" type="pres">
      <dgm:prSet presAssocID="{1F80B0DE-95FF-4937-ACCC-8CA503C4FBFD}" presName="chevron2" presStyleLbl="alignNode1" presStyleIdx="8" presStyleCnt="21"/>
      <dgm:spPr>
        <a:solidFill>
          <a:srgbClr val="FF9900"/>
        </a:solidFill>
        <a:ln w="57150">
          <a:solidFill>
            <a:schemeClr val="tx1">
              <a:lumMod val="65000"/>
              <a:lumOff val="35000"/>
            </a:schemeClr>
          </a:solidFill>
        </a:ln>
      </dgm:spPr>
    </dgm:pt>
    <dgm:pt modelId="{A7EAE2E1-F8FB-43E8-9563-3E0D10A498C1}" type="pres">
      <dgm:prSet presAssocID="{1F80B0DE-95FF-4937-ACCC-8CA503C4FBFD}" presName="chevron3" presStyleLbl="alignNode1" presStyleIdx="9" presStyleCnt="21"/>
      <dgm:spPr>
        <a:solidFill>
          <a:srgbClr val="FF9900"/>
        </a:solidFill>
        <a:ln w="57150">
          <a:solidFill>
            <a:schemeClr val="tx1">
              <a:lumMod val="65000"/>
              <a:lumOff val="35000"/>
            </a:schemeClr>
          </a:solidFill>
        </a:ln>
      </dgm:spPr>
    </dgm:pt>
    <dgm:pt modelId="{0F65520D-7A96-4040-A379-2830C90D5D9E}" type="pres">
      <dgm:prSet presAssocID="{1F80B0DE-95FF-4937-ACCC-8CA503C4FBFD}" presName="chevron4" presStyleLbl="alignNode1" presStyleIdx="10" presStyleCnt="21"/>
      <dgm:spPr>
        <a:solidFill>
          <a:srgbClr val="FF9900"/>
        </a:solidFill>
        <a:ln w="57150">
          <a:solidFill>
            <a:schemeClr val="tx1">
              <a:lumMod val="65000"/>
              <a:lumOff val="35000"/>
            </a:schemeClr>
          </a:solidFill>
        </a:ln>
      </dgm:spPr>
    </dgm:pt>
    <dgm:pt modelId="{ABB8754C-69AC-4A91-A93C-50E8F3762B7D}" type="pres">
      <dgm:prSet presAssocID="{1F80B0DE-95FF-4937-ACCC-8CA503C4FBFD}" presName="chevron5" presStyleLbl="alignNode1" presStyleIdx="11" presStyleCnt="21"/>
      <dgm:spPr>
        <a:solidFill>
          <a:srgbClr val="FF9900"/>
        </a:solidFill>
        <a:ln w="57150">
          <a:solidFill>
            <a:schemeClr val="tx1">
              <a:lumMod val="65000"/>
              <a:lumOff val="35000"/>
            </a:schemeClr>
          </a:solidFill>
        </a:ln>
      </dgm:spPr>
    </dgm:pt>
    <dgm:pt modelId="{6EAA8265-6310-45B3-B043-E8ED67AA5C5D}" type="pres">
      <dgm:prSet presAssocID="{1F80B0DE-95FF-4937-ACCC-8CA503C4FBFD}" presName="chevron6" presStyleLbl="alignNode1" presStyleIdx="12" presStyleCnt="21" custLinFactNeighborX="-1735" custLinFactNeighborY="966"/>
      <dgm:spPr>
        <a:solidFill>
          <a:srgbClr val="FF9900"/>
        </a:solidFill>
        <a:ln w="57150">
          <a:solidFill>
            <a:schemeClr val="tx1">
              <a:lumMod val="65000"/>
              <a:lumOff val="35000"/>
            </a:schemeClr>
          </a:solidFill>
        </a:ln>
      </dgm:spPr>
    </dgm:pt>
    <dgm:pt modelId="{F61053FD-2B82-4A42-92FE-FD108B5088BF}" type="pres">
      <dgm:prSet presAssocID="{1F80B0DE-95FF-4937-ACCC-8CA503C4FBFD}" presName="chevron7" presStyleLbl="alignNode1" presStyleIdx="13" presStyleCnt="21"/>
      <dgm:spPr>
        <a:solidFill>
          <a:srgbClr val="FF9900"/>
        </a:solidFill>
        <a:ln w="57150">
          <a:solidFill>
            <a:schemeClr val="tx1">
              <a:lumMod val="65000"/>
              <a:lumOff val="35000"/>
            </a:schemeClr>
          </a:solidFill>
        </a:ln>
      </dgm:spPr>
    </dgm:pt>
    <dgm:pt modelId="{A8BCB7D1-CADA-467C-B8C0-0AD3DB21D7F3}" type="pres">
      <dgm:prSet presAssocID="{1F80B0DE-95FF-4937-ACCC-8CA503C4FBFD}" presName="childtext" presStyleLbl="solidFgAcc1" presStyleIdx="1" presStyleCnt="3" custScaleX="109326">
        <dgm:presLayoutVars>
          <dgm:chMax/>
          <dgm:chPref val="0"/>
          <dgm:bulletEnabled val="1"/>
        </dgm:presLayoutVars>
      </dgm:prSet>
      <dgm:spPr/>
      <dgm:t>
        <a:bodyPr/>
        <a:lstStyle/>
        <a:p>
          <a:endParaRPr lang="en-US"/>
        </a:p>
      </dgm:t>
    </dgm:pt>
    <dgm:pt modelId="{F822985B-AC12-4996-911D-FB757BBB0BE2}" type="pres">
      <dgm:prSet presAssocID="{5B589090-344F-40AC-AF1A-F2D27C4A9C6B}" presName="sibTrans" presStyleCnt="0"/>
      <dgm:spPr/>
    </dgm:pt>
    <dgm:pt modelId="{1A93D979-D6C4-4F8A-8E7F-64217445F9D9}" type="pres">
      <dgm:prSet presAssocID="{AFEB7BB4-D48D-4938-A3D5-C05479A300B4}" presName="parenttextcomposite" presStyleCnt="0"/>
      <dgm:spPr/>
    </dgm:pt>
    <dgm:pt modelId="{E4EA625F-A980-4BCC-9F97-0352831D1A38}" type="pres">
      <dgm:prSet presAssocID="{AFEB7BB4-D48D-4938-A3D5-C05479A300B4}" presName="parenttext" presStyleLbl="revTx" presStyleIdx="2" presStyleCnt="3" custScaleX="152517">
        <dgm:presLayoutVars>
          <dgm:chMax/>
          <dgm:chPref val="2"/>
          <dgm:bulletEnabled val="1"/>
        </dgm:presLayoutVars>
      </dgm:prSet>
      <dgm:spPr/>
      <dgm:t>
        <a:bodyPr/>
        <a:lstStyle/>
        <a:p>
          <a:endParaRPr lang="en-US"/>
        </a:p>
      </dgm:t>
    </dgm:pt>
    <dgm:pt modelId="{76EE48BF-A587-4171-8B66-7701ADE6260A}" type="pres">
      <dgm:prSet presAssocID="{AFEB7BB4-D48D-4938-A3D5-C05479A300B4}" presName="composite" presStyleCnt="0"/>
      <dgm:spPr/>
    </dgm:pt>
    <dgm:pt modelId="{160F6ECF-7C35-4081-A926-E9A509596FE3}" type="pres">
      <dgm:prSet presAssocID="{AFEB7BB4-D48D-4938-A3D5-C05479A300B4}" presName="chevron1" presStyleLbl="alignNode1" presStyleIdx="14" presStyleCnt="21"/>
      <dgm:spPr>
        <a:solidFill>
          <a:srgbClr val="FF9900"/>
        </a:solidFill>
        <a:ln w="57150">
          <a:solidFill>
            <a:schemeClr val="tx1">
              <a:lumMod val="65000"/>
              <a:lumOff val="35000"/>
            </a:schemeClr>
          </a:solidFill>
        </a:ln>
      </dgm:spPr>
    </dgm:pt>
    <dgm:pt modelId="{8657D515-5B35-4748-B8A0-01325CEA08B1}" type="pres">
      <dgm:prSet presAssocID="{AFEB7BB4-D48D-4938-A3D5-C05479A300B4}" presName="chevron2" presStyleLbl="alignNode1" presStyleIdx="15" presStyleCnt="21"/>
      <dgm:spPr>
        <a:solidFill>
          <a:srgbClr val="FF9900"/>
        </a:solidFill>
        <a:ln w="57150">
          <a:solidFill>
            <a:schemeClr val="tx1">
              <a:lumMod val="65000"/>
              <a:lumOff val="35000"/>
            </a:schemeClr>
          </a:solidFill>
        </a:ln>
      </dgm:spPr>
    </dgm:pt>
    <dgm:pt modelId="{10FB4A64-E523-4451-8F4D-09FB11D35019}" type="pres">
      <dgm:prSet presAssocID="{AFEB7BB4-D48D-4938-A3D5-C05479A300B4}" presName="chevron3" presStyleLbl="alignNode1" presStyleIdx="16" presStyleCnt="21"/>
      <dgm:spPr>
        <a:solidFill>
          <a:srgbClr val="FF9900"/>
        </a:solidFill>
        <a:ln w="57150">
          <a:solidFill>
            <a:schemeClr val="tx1">
              <a:lumMod val="65000"/>
              <a:lumOff val="35000"/>
            </a:schemeClr>
          </a:solidFill>
        </a:ln>
      </dgm:spPr>
    </dgm:pt>
    <dgm:pt modelId="{6F089E45-3C62-42C6-AED0-4BF3DFD9F1A6}" type="pres">
      <dgm:prSet presAssocID="{AFEB7BB4-D48D-4938-A3D5-C05479A300B4}" presName="chevron4" presStyleLbl="alignNode1" presStyleIdx="17" presStyleCnt="21"/>
      <dgm:spPr>
        <a:solidFill>
          <a:srgbClr val="FF9900"/>
        </a:solidFill>
        <a:ln w="57150">
          <a:solidFill>
            <a:schemeClr val="tx1">
              <a:lumMod val="65000"/>
              <a:lumOff val="35000"/>
            </a:schemeClr>
          </a:solidFill>
        </a:ln>
      </dgm:spPr>
    </dgm:pt>
    <dgm:pt modelId="{DC4721B0-2C1C-416D-ACA2-251093575A6C}" type="pres">
      <dgm:prSet presAssocID="{AFEB7BB4-D48D-4938-A3D5-C05479A300B4}" presName="chevron5" presStyleLbl="alignNode1" presStyleIdx="18" presStyleCnt="21"/>
      <dgm:spPr>
        <a:solidFill>
          <a:srgbClr val="FF9900"/>
        </a:solidFill>
        <a:ln w="57150">
          <a:solidFill>
            <a:schemeClr val="tx1">
              <a:lumMod val="65000"/>
              <a:lumOff val="35000"/>
            </a:schemeClr>
          </a:solidFill>
        </a:ln>
      </dgm:spPr>
    </dgm:pt>
    <dgm:pt modelId="{CAB4D9BD-6DE8-45E8-BE35-5ACB89408705}" type="pres">
      <dgm:prSet presAssocID="{AFEB7BB4-D48D-4938-A3D5-C05479A300B4}" presName="chevron6" presStyleLbl="alignNode1" presStyleIdx="19" presStyleCnt="21"/>
      <dgm:spPr>
        <a:solidFill>
          <a:srgbClr val="FF9900"/>
        </a:solidFill>
        <a:ln w="57150">
          <a:solidFill>
            <a:schemeClr val="tx1">
              <a:lumMod val="65000"/>
              <a:lumOff val="35000"/>
            </a:schemeClr>
          </a:solidFill>
        </a:ln>
      </dgm:spPr>
    </dgm:pt>
    <dgm:pt modelId="{0B431A27-4838-45A4-A206-EA44DE8915A2}" type="pres">
      <dgm:prSet presAssocID="{AFEB7BB4-D48D-4938-A3D5-C05479A300B4}" presName="chevron7" presStyleLbl="alignNode1" presStyleIdx="20" presStyleCnt="21"/>
      <dgm:spPr>
        <a:solidFill>
          <a:srgbClr val="FF9900"/>
        </a:solidFill>
        <a:ln w="57150">
          <a:solidFill>
            <a:schemeClr val="tx1">
              <a:lumMod val="65000"/>
              <a:lumOff val="35000"/>
            </a:schemeClr>
          </a:solidFill>
        </a:ln>
      </dgm:spPr>
    </dgm:pt>
    <dgm:pt modelId="{4F6C47CC-4D21-43DC-A7C9-807D9E356593}" type="pres">
      <dgm:prSet presAssocID="{AFEB7BB4-D48D-4938-A3D5-C05479A300B4}" presName="childtext" presStyleLbl="solidFgAcc1" presStyleIdx="2" presStyleCnt="3" custScaleX="109195">
        <dgm:presLayoutVars>
          <dgm:chMax/>
          <dgm:chPref val="0"/>
          <dgm:bulletEnabled val="1"/>
        </dgm:presLayoutVars>
      </dgm:prSet>
      <dgm:spPr/>
      <dgm:t>
        <a:bodyPr/>
        <a:lstStyle/>
        <a:p>
          <a:endParaRPr lang="en-US"/>
        </a:p>
      </dgm:t>
    </dgm:pt>
  </dgm:ptLst>
  <dgm:cxnLst>
    <dgm:cxn modelId="{DF4055BD-3942-4FD2-9CDD-CC747AE0B86F}" srcId="{2CAC2038-3AB8-4066-BA24-16B2B110EBF1}" destId="{507DF040-63CC-46F9-9133-D3A7636A07EE}" srcOrd="0" destOrd="0" parTransId="{F140E61D-6AE1-458B-BBCE-A3C11EEC1475}" sibTransId="{3F216A02-51DB-41DD-8AD6-D810DD870D71}"/>
    <dgm:cxn modelId="{6FB81775-A676-4373-BEBA-67CDB70459EF}" type="presOf" srcId="{2CAC2038-3AB8-4066-BA24-16B2B110EBF1}" destId="{CF3405BC-FEE0-4D5E-8ED9-9E649D40214C}" srcOrd="0" destOrd="0" presId="urn:microsoft.com/office/officeart/2008/layout/VerticalAccentList"/>
    <dgm:cxn modelId="{24004C75-8A2E-4886-8A54-25E1B022BACB}" type="presOf" srcId="{AFEB7BB4-D48D-4938-A3D5-C05479A300B4}" destId="{E4EA625F-A980-4BCC-9F97-0352831D1A38}" srcOrd="0" destOrd="0" presId="urn:microsoft.com/office/officeart/2008/layout/VerticalAccentList"/>
    <dgm:cxn modelId="{9DED2A22-6E3B-4DD7-BC3C-92BA5F9A9273}" srcId="{52A560C3-B967-4D09-93A5-B9FC71AD36A2}" destId="{1F80B0DE-95FF-4937-ACCC-8CA503C4FBFD}" srcOrd="1" destOrd="0" parTransId="{92146A5F-393D-4415-9B2F-97D2DCD256E4}" sibTransId="{5B589090-344F-40AC-AF1A-F2D27C4A9C6B}"/>
    <dgm:cxn modelId="{4A2C0474-60BD-4732-ACFC-D788F60477AB}" srcId="{52A560C3-B967-4D09-93A5-B9FC71AD36A2}" destId="{AFEB7BB4-D48D-4938-A3D5-C05479A300B4}" srcOrd="2" destOrd="0" parTransId="{3203F7A7-9C23-416B-BEB8-8D12E7FE8534}" sibTransId="{84A520ED-4CE1-4A8B-94F3-31622239B08D}"/>
    <dgm:cxn modelId="{4FBE3C68-C0E7-4619-9455-0F27D95044EE}" type="presOf" srcId="{507DF040-63CC-46F9-9133-D3A7636A07EE}" destId="{9D26C46B-2CB5-4227-86E1-A9C481AF3960}" srcOrd="0" destOrd="0" presId="urn:microsoft.com/office/officeart/2008/layout/VerticalAccentList"/>
    <dgm:cxn modelId="{8138E5D3-FE64-4A9C-B7FC-F8F8051FC866}" type="presOf" srcId="{52A560C3-B967-4D09-93A5-B9FC71AD36A2}" destId="{C9B37DF3-302C-40F5-8151-69B15FE17CB4}" srcOrd="0" destOrd="0" presId="urn:microsoft.com/office/officeart/2008/layout/VerticalAccentList"/>
    <dgm:cxn modelId="{62CF7844-6C4B-4584-8092-3833D8EECEFC}" type="presOf" srcId="{6A2F2677-5613-4170-908A-C17EAC663487}" destId="{4F6C47CC-4D21-43DC-A7C9-807D9E356593}" srcOrd="0" destOrd="0" presId="urn:microsoft.com/office/officeart/2008/layout/VerticalAccentList"/>
    <dgm:cxn modelId="{324529CC-A0DC-4573-82A7-08BB7C79453B}" type="presOf" srcId="{E2101656-2C40-4E49-A119-D31EC47F3AF4}" destId="{A8BCB7D1-CADA-467C-B8C0-0AD3DB21D7F3}" srcOrd="0" destOrd="0" presId="urn:microsoft.com/office/officeart/2008/layout/VerticalAccentList"/>
    <dgm:cxn modelId="{8BA99C1B-CA69-4F67-A078-6B198A433F0E}" type="presOf" srcId="{1F80B0DE-95FF-4937-ACCC-8CA503C4FBFD}" destId="{C59F6657-3C83-41E7-8069-7AF062F94439}" srcOrd="0" destOrd="0" presId="urn:microsoft.com/office/officeart/2008/layout/VerticalAccentList"/>
    <dgm:cxn modelId="{602DE527-7EFA-47ED-98C9-42DFA25E4918}" srcId="{52A560C3-B967-4D09-93A5-B9FC71AD36A2}" destId="{2CAC2038-3AB8-4066-BA24-16B2B110EBF1}" srcOrd="0" destOrd="0" parTransId="{7580200C-5127-4636-AA97-574BC9E63301}" sibTransId="{2E09A066-810E-4159-8A35-4BECEFFF332F}"/>
    <dgm:cxn modelId="{37AF0323-98D4-4075-A225-23EB7ED7EDFD}" srcId="{AFEB7BB4-D48D-4938-A3D5-C05479A300B4}" destId="{6A2F2677-5613-4170-908A-C17EAC663487}" srcOrd="0" destOrd="0" parTransId="{B9EB8B44-434F-4805-81CE-1D6C85A7F4E1}" sibTransId="{99728A6E-D80C-46DF-84D8-41E195D0B2F7}"/>
    <dgm:cxn modelId="{26EC79F3-FCFA-466B-A172-CC0F0DADA3C5}" srcId="{1F80B0DE-95FF-4937-ACCC-8CA503C4FBFD}" destId="{E2101656-2C40-4E49-A119-D31EC47F3AF4}" srcOrd="0" destOrd="0" parTransId="{A54C411A-0454-4B95-B55D-FD0D7068928C}" sibTransId="{9A0AE884-81EA-4101-A952-85D993D99B9B}"/>
    <dgm:cxn modelId="{F199DDB1-0B9C-4A61-AFBB-DC39AED062F7}" type="presParOf" srcId="{C9B37DF3-302C-40F5-8151-69B15FE17CB4}" destId="{A82FF474-090C-4328-8834-16E72982E638}" srcOrd="0" destOrd="0" presId="urn:microsoft.com/office/officeart/2008/layout/VerticalAccentList"/>
    <dgm:cxn modelId="{2046D2DF-0C91-4634-B9E8-F70F8EF22936}" type="presParOf" srcId="{A82FF474-090C-4328-8834-16E72982E638}" destId="{CF3405BC-FEE0-4D5E-8ED9-9E649D40214C}" srcOrd="0" destOrd="0" presId="urn:microsoft.com/office/officeart/2008/layout/VerticalAccentList"/>
    <dgm:cxn modelId="{1FE02FE1-482B-4127-A06A-4E91E91D5826}" type="presParOf" srcId="{C9B37DF3-302C-40F5-8151-69B15FE17CB4}" destId="{2AD902F7-C88A-42B8-AE96-49F0DB342A71}" srcOrd="1" destOrd="0" presId="urn:microsoft.com/office/officeart/2008/layout/VerticalAccentList"/>
    <dgm:cxn modelId="{9AA05786-D4FB-4418-90C3-0733F75AFDDE}" type="presParOf" srcId="{2AD902F7-C88A-42B8-AE96-49F0DB342A71}" destId="{5B60B50E-9EEE-422E-AB09-212223ADA10D}" srcOrd="0" destOrd="0" presId="urn:microsoft.com/office/officeart/2008/layout/VerticalAccentList"/>
    <dgm:cxn modelId="{B3C1EA71-5538-48C3-A999-7B33AB6F1192}" type="presParOf" srcId="{2AD902F7-C88A-42B8-AE96-49F0DB342A71}" destId="{62118E30-F702-44E2-B18C-090FF411C561}" srcOrd="1" destOrd="0" presId="urn:microsoft.com/office/officeart/2008/layout/VerticalAccentList"/>
    <dgm:cxn modelId="{3389553B-966D-4C02-9B3D-259DF1B1422D}" type="presParOf" srcId="{2AD902F7-C88A-42B8-AE96-49F0DB342A71}" destId="{4ABBF940-94FD-43D4-9F81-D714B477FE8D}" srcOrd="2" destOrd="0" presId="urn:microsoft.com/office/officeart/2008/layout/VerticalAccentList"/>
    <dgm:cxn modelId="{FF154369-F045-4398-807D-AFC7D452B4AD}" type="presParOf" srcId="{2AD902F7-C88A-42B8-AE96-49F0DB342A71}" destId="{751D348E-642C-4C02-BFEB-D07AF5F7474E}" srcOrd="3" destOrd="0" presId="urn:microsoft.com/office/officeart/2008/layout/VerticalAccentList"/>
    <dgm:cxn modelId="{64967DF4-2533-412D-8C60-105BB7CB2FE1}" type="presParOf" srcId="{2AD902F7-C88A-42B8-AE96-49F0DB342A71}" destId="{5C7396B8-9096-4998-B870-E7948EE41FD8}" srcOrd="4" destOrd="0" presId="urn:microsoft.com/office/officeart/2008/layout/VerticalAccentList"/>
    <dgm:cxn modelId="{F7A0B425-4A9A-4B7F-BC6D-9B479D149FB0}" type="presParOf" srcId="{2AD902F7-C88A-42B8-AE96-49F0DB342A71}" destId="{D90AFB88-9ED7-4557-817A-E49EFF3FB451}" srcOrd="5" destOrd="0" presId="urn:microsoft.com/office/officeart/2008/layout/VerticalAccentList"/>
    <dgm:cxn modelId="{29E0D5EF-3DBB-4EBA-A609-3B0EFFD74EC9}" type="presParOf" srcId="{2AD902F7-C88A-42B8-AE96-49F0DB342A71}" destId="{03903042-E132-4949-9531-72C71E6F0133}" srcOrd="6" destOrd="0" presId="urn:microsoft.com/office/officeart/2008/layout/VerticalAccentList"/>
    <dgm:cxn modelId="{2A438ECF-5755-4A65-A247-815EE1F55733}" type="presParOf" srcId="{2AD902F7-C88A-42B8-AE96-49F0DB342A71}" destId="{9D26C46B-2CB5-4227-86E1-A9C481AF3960}" srcOrd="7" destOrd="0" presId="urn:microsoft.com/office/officeart/2008/layout/VerticalAccentList"/>
    <dgm:cxn modelId="{57E1E0EF-CC9F-40A3-AA24-8AA834ACD363}" type="presParOf" srcId="{C9B37DF3-302C-40F5-8151-69B15FE17CB4}" destId="{880866C8-1469-4A49-A127-9D385073EE8F}" srcOrd="2" destOrd="0" presId="urn:microsoft.com/office/officeart/2008/layout/VerticalAccentList"/>
    <dgm:cxn modelId="{2406B5DB-50F5-4FBB-BA3C-F03905F2B2C0}" type="presParOf" srcId="{C9B37DF3-302C-40F5-8151-69B15FE17CB4}" destId="{79333E7E-579E-4F2E-BFB6-037D09B1A879}" srcOrd="3" destOrd="0" presId="urn:microsoft.com/office/officeart/2008/layout/VerticalAccentList"/>
    <dgm:cxn modelId="{9004896E-75DE-4B96-A144-1A4E8898F2BD}" type="presParOf" srcId="{79333E7E-579E-4F2E-BFB6-037D09B1A879}" destId="{C59F6657-3C83-41E7-8069-7AF062F94439}" srcOrd="0" destOrd="0" presId="urn:microsoft.com/office/officeart/2008/layout/VerticalAccentList"/>
    <dgm:cxn modelId="{35FC031F-072D-4505-A280-C4E1528F34C0}" type="presParOf" srcId="{C9B37DF3-302C-40F5-8151-69B15FE17CB4}" destId="{7CFACED1-0AFC-4A4C-8E9E-FCE22E69504C}" srcOrd="4" destOrd="0" presId="urn:microsoft.com/office/officeart/2008/layout/VerticalAccentList"/>
    <dgm:cxn modelId="{A09CC9D8-C3A2-417E-BD36-85942CC52085}" type="presParOf" srcId="{7CFACED1-0AFC-4A4C-8E9E-FCE22E69504C}" destId="{6246A73D-9842-4512-BE47-31D19778A47B}" srcOrd="0" destOrd="0" presId="urn:microsoft.com/office/officeart/2008/layout/VerticalAccentList"/>
    <dgm:cxn modelId="{A55531DD-09BD-4637-BBD1-F41B18AF93F0}" type="presParOf" srcId="{7CFACED1-0AFC-4A4C-8E9E-FCE22E69504C}" destId="{08F4C976-901C-4BB5-BA77-C578679CDDFE}" srcOrd="1" destOrd="0" presId="urn:microsoft.com/office/officeart/2008/layout/VerticalAccentList"/>
    <dgm:cxn modelId="{91C1DACD-2DDC-47AE-9652-01C4F51DD33C}" type="presParOf" srcId="{7CFACED1-0AFC-4A4C-8E9E-FCE22E69504C}" destId="{A7EAE2E1-F8FB-43E8-9563-3E0D10A498C1}" srcOrd="2" destOrd="0" presId="urn:microsoft.com/office/officeart/2008/layout/VerticalAccentList"/>
    <dgm:cxn modelId="{CA9FE5BB-DA78-4D5B-8BE3-7E155C8F2B94}" type="presParOf" srcId="{7CFACED1-0AFC-4A4C-8E9E-FCE22E69504C}" destId="{0F65520D-7A96-4040-A379-2830C90D5D9E}" srcOrd="3" destOrd="0" presId="urn:microsoft.com/office/officeart/2008/layout/VerticalAccentList"/>
    <dgm:cxn modelId="{CBD48A3E-668C-47CA-8AEA-DFD19B7B6642}" type="presParOf" srcId="{7CFACED1-0AFC-4A4C-8E9E-FCE22E69504C}" destId="{ABB8754C-69AC-4A91-A93C-50E8F3762B7D}" srcOrd="4" destOrd="0" presId="urn:microsoft.com/office/officeart/2008/layout/VerticalAccentList"/>
    <dgm:cxn modelId="{5F8EE870-E9D7-4B85-A36E-2C08577614B9}" type="presParOf" srcId="{7CFACED1-0AFC-4A4C-8E9E-FCE22E69504C}" destId="{6EAA8265-6310-45B3-B043-E8ED67AA5C5D}" srcOrd="5" destOrd="0" presId="urn:microsoft.com/office/officeart/2008/layout/VerticalAccentList"/>
    <dgm:cxn modelId="{0550335C-5F44-47B0-92BE-EFD65A448C36}" type="presParOf" srcId="{7CFACED1-0AFC-4A4C-8E9E-FCE22E69504C}" destId="{F61053FD-2B82-4A42-92FE-FD108B5088BF}" srcOrd="6" destOrd="0" presId="urn:microsoft.com/office/officeart/2008/layout/VerticalAccentList"/>
    <dgm:cxn modelId="{9F41659A-9E91-4515-8D7B-238A3D8ADB7D}" type="presParOf" srcId="{7CFACED1-0AFC-4A4C-8E9E-FCE22E69504C}" destId="{A8BCB7D1-CADA-467C-B8C0-0AD3DB21D7F3}" srcOrd="7" destOrd="0" presId="urn:microsoft.com/office/officeart/2008/layout/VerticalAccentList"/>
    <dgm:cxn modelId="{38FA39DD-718E-4088-8030-A12D8DA5A130}" type="presParOf" srcId="{C9B37DF3-302C-40F5-8151-69B15FE17CB4}" destId="{F822985B-AC12-4996-911D-FB757BBB0BE2}" srcOrd="5" destOrd="0" presId="urn:microsoft.com/office/officeart/2008/layout/VerticalAccentList"/>
    <dgm:cxn modelId="{59E6A11C-9A85-4CEE-A601-A0A0C5FB35B3}" type="presParOf" srcId="{C9B37DF3-302C-40F5-8151-69B15FE17CB4}" destId="{1A93D979-D6C4-4F8A-8E7F-64217445F9D9}" srcOrd="6" destOrd="0" presId="urn:microsoft.com/office/officeart/2008/layout/VerticalAccentList"/>
    <dgm:cxn modelId="{38244BD9-345F-42E0-BA5B-0B1BB8BB4DC5}" type="presParOf" srcId="{1A93D979-D6C4-4F8A-8E7F-64217445F9D9}" destId="{E4EA625F-A980-4BCC-9F97-0352831D1A38}" srcOrd="0" destOrd="0" presId="urn:microsoft.com/office/officeart/2008/layout/VerticalAccentList"/>
    <dgm:cxn modelId="{8BC5154D-30C4-4A64-BB3E-35F36535DE7A}" type="presParOf" srcId="{C9B37DF3-302C-40F5-8151-69B15FE17CB4}" destId="{76EE48BF-A587-4171-8B66-7701ADE6260A}" srcOrd="7" destOrd="0" presId="urn:microsoft.com/office/officeart/2008/layout/VerticalAccentList"/>
    <dgm:cxn modelId="{F05B5F04-7DF2-4D8C-AE25-D21D947C06BB}" type="presParOf" srcId="{76EE48BF-A587-4171-8B66-7701ADE6260A}" destId="{160F6ECF-7C35-4081-A926-E9A509596FE3}" srcOrd="0" destOrd="0" presId="urn:microsoft.com/office/officeart/2008/layout/VerticalAccentList"/>
    <dgm:cxn modelId="{24ECC1F4-D6DD-442B-87E2-CA8D19F6D92A}" type="presParOf" srcId="{76EE48BF-A587-4171-8B66-7701ADE6260A}" destId="{8657D515-5B35-4748-B8A0-01325CEA08B1}" srcOrd="1" destOrd="0" presId="urn:microsoft.com/office/officeart/2008/layout/VerticalAccentList"/>
    <dgm:cxn modelId="{396B9FA6-FE36-4B1D-A9A4-47EEB292ABE7}" type="presParOf" srcId="{76EE48BF-A587-4171-8B66-7701ADE6260A}" destId="{10FB4A64-E523-4451-8F4D-09FB11D35019}" srcOrd="2" destOrd="0" presId="urn:microsoft.com/office/officeart/2008/layout/VerticalAccentList"/>
    <dgm:cxn modelId="{97E63DE8-7F8E-4CA3-9FEA-84F277FE4D90}" type="presParOf" srcId="{76EE48BF-A587-4171-8B66-7701ADE6260A}" destId="{6F089E45-3C62-42C6-AED0-4BF3DFD9F1A6}" srcOrd="3" destOrd="0" presId="urn:microsoft.com/office/officeart/2008/layout/VerticalAccentList"/>
    <dgm:cxn modelId="{0B825C9F-6E57-4182-94F5-57B630A91723}" type="presParOf" srcId="{76EE48BF-A587-4171-8B66-7701ADE6260A}" destId="{DC4721B0-2C1C-416D-ACA2-251093575A6C}" srcOrd="4" destOrd="0" presId="urn:microsoft.com/office/officeart/2008/layout/VerticalAccentList"/>
    <dgm:cxn modelId="{44C38787-049E-427F-A7D2-96C66B96C742}" type="presParOf" srcId="{76EE48BF-A587-4171-8B66-7701ADE6260A}" destId="{CAB4D9BD-6DE8-45E8-BE35-5ACB89408705}" srcOrd="5" destOrd="0" presId="urn:microsoft.com/office/officeart/2008/layout/VerticalAccentList"/>
    <dgm:cxn modelId="{FDF25DFC-664B-43B8-90E3-7C1BE4AE6B42}" type="presParOf" srcId="{76EE48BF-A587-4171-8B66-7701ADE6260A}" destId="{0B431A27-4838-45A4-A206-EA44DE8915A2}" srcOrd="6" destOrd="0" presId="urn:microsoft.com/office/officeart/2008/layout/VerticalAccentList"/>
    <dgm:cxn modelId="{DD3D3E18-BBF1-44A4-99B6-3859E3012B86}" type="presParOf" srcId="{76EE48BF-A587-4171-8B66-7701ADE6260A}" destId="{4F6C47CC-4D21-43DC-A7C9-807D9E356593}"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7BBAA-9B9F-48D5-BA77-15819805E010}"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en-US"/>
        </a:p>
      </dgm:t>
    </dgm:pt>
    <dgm:pt modelId="{C195B0FA-70F4-4134-B1D7-F4EFFCC7D4B4}">
      <dgm:prSet custT="1"/>
      <dgm:spPr>
        <a:solidFill>
          <a:schemeClr val="bg1"/>
        </a:solidFill>
        <a:ln w="57150">
          <a:solidFill>
            <a:schemeClr val="tx1">
              <a:lumMod val="65000"/>
              <a:lumOff val="35000"/>
            </a:schemeClr>
          </a:solidFill>
        </a:ln>
      </dgm:spPr>
      <dgm:t>
        <a:bodyPr/>
        <a:lstStyle/>
        <a:p>
          <a:r>
            <a:rPr lang="en-US" sz="2400" b="1" dirty="0" smtClean="0">
              <a:solidFill>
                <a:srgbClr val="FF9900"/>
              </a:solidFill>
              <a:latin typeface="Arial" panose="020B0604020202020204" pitchFamily="34" charset="0"/>
              <a:cs typeface="Arial" panose="020B0604020202020204" pitchFamily="34" charset="0"/>
            </a:rPr>
            <a:t>Teacher’s </a:t>
          </a:r>
          <a:r>
            <a:rPr lang="en-US" sz="2400" b="1" dirty="0" err="1" smtClean="0">
              <a:solidFill>
                <a:srgbClr val="FF9900"/>
              </a:solidFill>
              <a:latin typeface="Arial" panose="020B0604020202020204" pitchFamily="34" charset="0"/>
              <a:cs typeface="Arial" panose="020B0604020202020204" pitchFamily="34" charset="0"/>
            </a:rPr>
            <a:t>ToolKit</a:t>
          </a:r>
          <a:r>
            <a:rPr lang="en-US" sz="2400" b="1" dirty="0" smtClean="0">
              <a:solidFill>
                <a:srgbClr val="FF9900"/>
              </a:solidFill>
              <a:latin typeface="Arial" panose="020B0604020202020204" pitchFamily="34" charset="0"/>
              <a:cs typeface="Arial" panose="020B0604020202020204" pitchFamily="34" charset="0"/>
            </a:rPr>
            <a:t> </a:t>
          </a:r>
          <a:r>
            <a:rPr lang="en-US" sz="2000" b="1" dirty="0" smtClean="0">
              <a:solidFill>
                <a:schemeClr val="tx1">
                  <a:lumMod val="65000"/>
                  <a:lumOff val="35000"/>
                </a:schemeClr>
              </a:solidFill>
              <a:latin typeface="Arial" panose="020B0604020202020204" pitchFamily="34" charset="0"/>
              <a:cs typeface="Arial" panose="020B0604020202020204" pitchFamily="34" charset="0"/>
            </a:rPr>
            <a:t>on Active and Problem-based Learning. It is an attempt to tackle the transversal skills’ gap.</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dgm:t>
    </dgm:pt>
    <dgm:pt modelId="{3D6C0335-C7E6-4286-A1D3-0C9EA2A43C77}" type="parTrans" cxnId="{2C5C7AA8-5C42-44D1-9EF7-29C638868260}">
      <dgm:prSet/>
      <dgm:spPr/>
      <dgm:t>
        <a:bodyPr/>
        <a:lstStyle/>
        <a:p>
          <a:endParaRPr lang="en-US"/>
        </a:p>
      </dgm:t>
    </dgm:pt>
    <dgm:pt modelId="{3127E88F-E101-4814-B482-1247891780C5}" type="sibTrans" cxnId="{2C5C7AA8-5C42-44D1-9EF7-29C638868260}">
      <dgm:prSet/>
      <dgm:spPr/>
      <dgm:t>
        <a:bodyPr/>
        <a:lstStyle/>
        <a:p>
          <a:endParaRPr lang="en-US"/>
        </a:p>
      </dgm:t>
    </dgm:pt>
    <dgm:pt modelId="{BC19A7A3-A090-48C2-8DBD-0643307D34AE}">
      <dgm:prSet custT="1"/>
      <dgm:spPr>
        <a:solidFill>
          <a:schemeClr val="bg1"/>
        </a:solidFill>
        <a:ln w="57150">
          <a:solidFill>
            <a:schemeClr val="tx1">
              <a:lumMod val="65000"/>
              <a:lumOff val="35000"/>
            </a:schemeClr>
          </a:solidFill>
        </a:ln>
      </dgm:spPr>
      <dgm:t>
        <a:bodyPr/>
        <a:lstStyle/>
        <a:p>
          <a:r>
            <a:rPr lang="en-US" sz="2400" b="1" dirty="0" smtClean="0">
              <a:solidFill>
                <a:srgbClr val="FF9900"/>
              </a:solidFill>
              <a:latin typeface="Arial" panose="020B0604020202020204" pitchFamily="34" charset="0"/>
              <a:cs typeface="Arial" panose="020B0604020202020204" pitchFamily="34" charset="0"/>
            </a:rPr>
            <a:t>Survey</a:t>
          </a:r>
          <a:r>
            <a:rPr lang="en-US" sz="1800" b="1" dirty="0" smtClean="0">
              <a:solidFill>
                <a:schemeClr val="tx1">
                  <a:lumMod val="65000"/>
                  <a:lumOff val="35000"/>
                </a:schemeClr>
              </a:solidFill>
              <a:latin typeface="Arial" panose="020B0604020202020204" pitchFamily="34" charset="0"/>
              <a:cs typeface="Arial" panose="020B0604020202020204" pitchFamily="34" charset="0"/>
            </a:rPr>
            <a:t> </a:t>
          </a:r>
          <a:r>
            <a:rPr lang="en-US" sz="2000" b="1" dirty="0" smtClean="0">
              <a:solidFill>
                <a:schemeClr val="tx1">
                  <a:lumMod val="65000"/>
                  <a:lumOff val="35000"/>
                </a:schemeClr>
              </a:solidFill>
              <a:latin typeface="Arial" panose="020B0604020202020204" pitchFamily="34" charset="0"/>
              <a:cs typeface="Arial" panose="020B0604020202020204" pitchFamily="34" charset="0"/>
            </a:rPr>
            <a:t>on the skills deficit of technical and engineering staff in the sector of Machine Building and Mechatronics.</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dgm:t>
    </dgm:pt>
    <dgm:pt modelId="{31E254BE-3C66-4785-B8CB-49EABEB16B8F}" type="parTrans" cxnId="{93C8BABC-877A-4798-8FD7-6053B29623BD}">
      <dgm:prSet/>
      <dgm:spPr/>
      <dgm:t>
        <a:bodyPr/>
        <a:lstStyle/>
        <a:p>
          <a:endParaRPr lang="en-US"/>
        </a:p>
      </dgm:t>
    </dgm:pt>
    <dgm:pt modelId="{C7FDD2BB-912B-403E-B57E-638996E90148}" type="sibTrans" cxnId="{93C8BABC-877A-4798-8FD7-6053B29623BD}">
      <dgm:prSet/>
      <dgm:spPr>
        <a:ln w="57150">
          <a:solidFill>
            <a:schemeClr val="tx1">
              <a:lumMod val="65000"/>
              <a:lumOff val="35000"/>
            </a:schemeClr>
          </a:solidFill>
        </a:ln>
      </dgm:spPr>
      <dgm:t>
        <a:bodyPr/>
        <a:lstStyle/>
        <a:p>
          <a:endParaRPr lang="en-US"/>
        </a:p>
      </dgm:t>
    </dgm:pt>
    <dgm:pt modelId="{F13FDC2A-24E4-4436-A93C-D78E6D98812F}">
      <dgm:prSet custT="1"/>
      <dgm:spPr>
        <a:solidFill>
          <a:schemeClr val="bg1"/>
        </a:solidFill>
        <a:ln w="57150">
          <a:solidFill>
            <a:schemeClr val="tx1">
              <a:lumMod val="65000"/>
              <a:lumOff val="35000"/>
            </a:schemeClr>
          </a:solidFill>
        </a:ln>
      </dgm:spPr>
      <dgm:t>
        <a:bodyPr/>
        <a:lstStyle/>
        <a:p>
          <a:r>
            <a:rPr lang="en-US" sz="2400" b="1" dirty="0" smtClean="0">
              <a:solidFill>
                <a:srgbClr val="FF9900"/>
              </a:solidFill>
              <a:latin typeface="Arial" panose="020B0604020202020204" pitchFamily="34" charset="0"/>
              <a:cs typeface="Arial" panose="020B0604020202020204" pitchFamily="34" charset="0"/>
            </a:rPr>
            <a:t>Curriculum</a:t>
          </a:r>
          <a:r>
            <a:rPr lang="en-US" sz="1800" b="1" dirty="0" smtClean="0">
              <a:solidFill>
                <a:schemeClr val="tx1">
                  <a:lumMod val="65000"/>
                  <a:lumOff val="35000"/>
                </a:schemeClr>
              </a:solidFill>
              <a:latin typeface="Arial" panose="020B0604020202020204" pitchFamily="34" charset="0"/>
              <a:cs typeface="Arial" panose="020B0604020202020204" pitchFamily="34" charset="0"/>
            </a:rPr>
            <a:t> </a:t>
          </a:r>
          <a:r>
            <a:rPr lang="en-US" sz="2000" b="1" dirty="0" smtClean="0">
              <a:solidFill>
                <a:schemeClr val="tx1">
                  <a:lumMod val="65000"/>
                  <a:lumOff val="35000"/>
                </a:schemeClr>
              </a:solidFill>
              <a:latin typeface="Arial" panose="020B0604020202020204" pitchFamily="34" charset="0"/>
              <a:cs typeface="Arial" panose="020B0604020202020204" pitchFamily="34" charset="0"/>
            </a:rPr>
            <a:t>for upskilling technicians and engineers in the sector of Machine Building and Mechatronics.</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dgm:t>
    </dgm:pt>
    <dgm:pt modelId="{8EADA721-56DE-4495-8C55-D3E061826BB2}" type="parTrans" cxnId="{22323E87-6596-4CA4-97A1-5B7D6444A283}">
      <dgm:prSet/>
      <dgm:spPr/>
      <dgm:t>
        <a:bodyPr/>
        <a:lstStyle/>
        <a:p>
          <a:endParaRPr lang="en-US"/>
        </a:p>
      </dgm:t>
    </dgm:pt>
    <dgm:pt modelId="{95B533AD-C30F-4057-83A8-42CF4AB62DF5}" type="sibTrans" cxnId="{22323E87-6596-4CA4-97A1-5B7D6444A283}">
      <dgm:prSet/>
      <dgm:spPr/>
      <dgm:t>
        <a:bodyPr/>
        <a:lstStyle/>
        <a:p>
          <a:endParaRPr lang="en-US"/>
        </a:p>
      </dgm:t>
    </dgm:pt>
    <dgm:pt modelId="{B1AF02B5-5D43-4799-B3D2-81991BBFA2BC}">
      <dgm:prSet custT="1"/>
      <dgm:spPr>
        <a:solidFill>
          <a:schemeClr val="bg1"/>
        </a:solidFill>
        <a:ln w="57150">
          <a:solidFill>
            <a:schemeClr val="tx1">
              <a:lumMod val="65000"/>
              <a:lumOff val="35000"/>
            </a:schemeClr>
          </a:solidFill>
        </a:ln>
      </dgm:spPr>
      <dgm:t>
        <a:bodyPr/>
        <a:lstStyle/>
        <a:p>
          <a:r>
            <a:rPr lang="en-US" sz="2400" b="1" dirty="0" smtClean="0">
              <a:solidFill>
                <a:srgbClr val="FF9900"/>
              </a:solidFill>
              <a:latin typeface="Arial" panose="020B0604020202020204" pitchFamily="34" charset="0"/>
              <a:cs typeface="Arial" panose="020B0604020202020204" pitchFamily="34" charset="0"/>
            </a:rPr>
            <a:t>14 course materials </a:t>
          </a:r>
          <a:r>
            <a:rPr lang="en-US" sz="2000" b="1" dirty="0" smtClean="0">
              <a:solidFill>
                <a:schemeClr val="tx1">
                  <a:lumMod val="65000"/>
                  <a:lumOff val="35000"/>
                </a:schemeClr>
              </a:solidFill>
              <a:latin typeface="Arial" panose="020B0604020202020204" pitchFamily="34" charset="0"/>
              <a:cs typeface="Arial" panose="020B0604020202020204" pitchFamily="34" charset="0"/>
            </a:rPr>
            <a:t>(PPT presentations, industry-related problems and additional internet resources) as open educational resources. It is an attempt to tackle the talent and transversal skills’ gap.</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dgm:t>
    </dgm:pt>
    <dgm:pt modelId="{A3615248-8EB8-4D3F-B636-266A5BDEAA4C}" type="parTrans" cxnId="{496BF57A-A3B6-42E8-B62B-1F08541363FF}">
      <dgm:prSet/>
      <dgm:spPr/>
      <dgm:t>
        <a:bodyPr/>
        <a:lstStyle/>
        <a:p>
          <a:endParaRPr lang="en-US"/>
        </a:p>
      </dgm:t>
    </dgm:pt>
    <dgm:pt modelId="{A568CFBE-6DCD-445A-991F-4DB35FED76FC}" type="sibTrans" cxnId="{496BF57A-A3B6-42E8-B62B-1F08541363FF}">
      <dgm:prSet/>
      <dgm:spPr/>
      <dgm:t>
        <a:bodyPr/>
        <a:lstStyle/>
        <a:p>
          <a:endParaRPr lang="en-US"/>
        </a:p>
      </dgm:t>
    </dgm:pt>
    <dgm:pt modelId="{DB38D7E4-1B86-4350-8028-0A44F01D9A22}">
      <dgm:prSet custT="1"/>
      <dgm:spPr>
        <a:solidFill>
          <a:schemeClr val="bg1"/>
        </a:solidFill>
        <a:ln w="57150">
          <a:solidFill>
            <a:schemeClr val="tx1">
              <a:lumMod val="65000"/>
              <a:lumOff val="35000"/>
            </a:schemeClr>
          </a:solidFill>
        </a:ln>
      </dgm:spPr>
      <dgm:t>
        <a:bodyPr/>
        <a:lstStyle/>
        <a:p>
          <a:r>
            <a:rPr lang="en-US" sz="2400" b="1" dirty="0" smtClean="0">
              <a:solidFill>
                <a:srgbClr val="FF9900"/>
              </a:solidFill>
              <a:latin typeface="Arial" panose="020B0604020202020204" pitchFamily="34" charset="0"/>
              <a:cs typeface="Arial" panose="020B0604020202020204" pitchFamily="34" charset="0"/>
            </a:rPr>
            <a:t>Problem-based platform </a:t>
          </a:r>
          <a:r>
            <a:rPr lang="en-US" sz="1800" b="1" dirty="0" smtClean="0">
              <a:solidFill>
                <a:schemeClr val="tx1">
                  <a:lumMod val="65000"/>
                  <a:lumOff val="35000"/>
                </a:schemeClr>
              </a:solidFill>
              <a:latin typeface="Arial" panose="020B0604020202020204" pitchFamily="34" charset="0"/>
              <a:cs typeface="Arial" panose="020B0604020202020204" pitchFamily="34" charset="0"/>
            </a:rPr>
            <a:t>– </a:t>
          </a:r>
          <a:r>
            <a:rPr lang="en-US" sz="2000" b="1" dirty="0" smtClean="0">
              <a:solidFill>
                <a:schemeClr val="tx1">
                  <a:lumMod val="65000"/>
                  <a:lumOff val="35000"/>
                </a:schemeClr>
              </a:solidFill>
              <a:latin typeface="Arial" panose="020B0604020202020204" pitchFamily="34" charset="0"/>
              <a:cs typeface="Arial" panose="020B0604020202020204" pitchFamily="34" charset="0"/>
            </a:rPr>
            <a:t>industry-relevant problems; a discussion forum for tutor and peer-to-peer support; assessment area for assessing the gained knowledge. It is an attempt to tackle the transversal and digital skills’ gap. </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dgm:t>
    </dgm:pt>
    <dgm:pt modelId="{F06CEC52-35BF-4A23-9188-DB0490C88F43}" type="sibTrans" cxnId="{C896E85D-A1C2-434F-B6EA-A82230055816}">
      <dgm:prSet/>
      <dgm:spPr/>
      <dgm:t>
        <a:bodyPr/>
        <a:lstStyle/>
        <a:p>
          <a:endParaRPr lang="en-US"/>
        </a:p>
      </dgm:t>
    </dgm:pt>
    <dgm:pt modelId="{AFE6B797-093B-4316-8627-B3D4B9D899D2}" type="parTrans" cxnId="{C896E85D-A1C2-434F-B6EA-A82230055816}">
      <dgm:prSet/>
      <dgm:spPr/>
      <dgm:t>
        <a:bodyPr/>
        <a:lstStyle/>
        <a:p>
          <a:endParaRPr lang="en-US"/>
        </a:p>
      </dgm:t>
    </dgm:pt>
    <dgm:pt modelId="{146AFE85-2909-4549-B028-A74EF8283109}" type="pres">
      <dgm:prSet presAssocID="{1817BBAA-9B9F-48D5-BA77-15819805E010}" presName="Name0" presStyleCnt="0">
        <dgm:presLayoutVars>
          <dgm:chMax val="7"/>
          <dgm:chPref val="7"/>
          <dgm:dir/>
        </dgm:presLayoutVars>
      </dgm:prSet>
      <dgm:spPr/>
      <dgm:t>
        <a:bodyPr/>
        <a:lstStyle/>
        <a:p>
          <a:endParaRPr lang="en-US"/>
        </a:p>
      </dgm:t>
    </dgm:pt>
    <dgm:pt modelId="{6CE27DAB-A809-45DA-B6CB-D0ED71C38B9D}" type="pres">
      <dgm:prSet presAssocID="{1817BBAA-9B9F-48D5-BA77-15819805E010}" presName="Name1" presStyleCnt="0"/>
      <dgm:spPr/>
    </dgm:pt>
    <dgm:pt modelId="{9721F2D1-694D-476E-A157-F0B6650FBCED}" type="pres">
      <dgm:prSet presAssocID="{1817BBAA-9B9F-48D5-BA77-15819805E010}" presName="cycle" presStyleCnt="0"/>
      <dgm:spPr/>
    </dgm:pt>
    <dgm:pt modelId="{7A00A281-5F8E-42B3-A85F-D1850D7C1309}" type="pres">
      <dgm:prSet presAssocID="{1817BBAA-9B9F-48D5-BA77-15819805E010}" presName="srcNode" presStyleLbl="node1" presStyleIdx="0" presStyleCnt="5"/>
      <dgm:spPr/>
    </dgm:pt>
    <dgm:pt modelId="{69A38C94-7FA4-402A-8FE4-42779B30C02D}" type="pres">
      <dgm:prSet presAssocID="{1817BBAA-9B9F-48D5-BA77-15819805E010}" presName="conn" presStyleLbl="parChTrans1D2" presStyleIdx="0" presStyleCnt="1"/>
      <dgm:spPr/>
      <dgm:t>
        <a:bodyPr/>
        <a:lstStyle/>
        <a:p>
          <a:endParaRPr lang="en-US"/>
        </a:p>
      </dgm:t>
    </dgm:pt>
    <dgm:pt modelId="{B8517DBC-B3EE-4711-9873-35C3C4107DF8}" type="pres">
      <dgm:prSet presAssocID="{1817BBAA-9B9F-48D5-BA77-15819805E010}" presName="extraNode" presStyleLbl="node1" presStyleIdx="0" presStyleCnt="5"/>
      <dgm:spPr/>
    </dgm:pt>
    <dgm:pt modelId="{4A4061A2-CBDF-4F76-906E-B6BF8C065A4C}" type="pres">
      <dgm:prSet presAssocID="{1817BBAA-9B9F-48D5-BA77-15819805E010}" presName="dstNode" presStyleLbl="node1" presStyleIdx="0" presStyleCnt="5"/>
      <dgm:spPr/>
    </dgm:pt>
    <dgm:pt modelId="{A268E381-A90B-4A96-82E6-3F93BD72A714}" type="pres">
      <dgm:prSet presAssocID="{BC19A7A3-A090-48C2-8DBD-0643307D34AE}" presName="text_1" presStyleLbl="node1" presStyleIdx="0" presStyleCnt="5" custScaleY="140293">
        <dgm:presLayoutVars>
          <dgm:bulletEnabled val="1"/>
        </dgm:presLayoutVars>
      </dgm:prSet>
      <dgm:spPr/>
      <dgm:t>
        <a:bodyPr/>
        <a:lstStyle/>
        <a:p>
          <a:endParaRPr lang="en-US"/>
        </a:p>
      </dgm:t>
    </dgm:pt>
    <dgm:pt modelId="{5DDFDEA8-2B1D-4E54-8DCE-D29C17823B9C}" type="pres">
      <dgm:prSet presAssocID="{BC19A7A3-A090-48C2-8DBD-0643307D34AE}" presName="accent_1" presStyleCnt="0"/>
      <dgm:spPr/>
    </dgm:pt>
    <dgm:pt modelId="{F9B07DDB-63CE-4578-A521-872B503A558A}" type="pres">
      <dgm:prSet presAssocID="{BC19A7A3-A090-48C2-8DBD-0643307D34AE}" presName="accentRepeatNode" presStyleLbl="solidFgAcc1" presStyleIdx="0" presStyleCnt="5"/>
      <dgm:spPr>
        <a:solidFill>
          <a:srgbClr val="FF9900"/>
        </a:solidFill>
        <a:ln w="57150">
          <a:solidFill>
            <a:schemeClr val="tx1">
              <a:lumMod val="65000"/>
              <a:lumOff val="35000"/>
            </a:schemeClr>
          </a:solidFill>
        </a:ln>
      </dgm:spPr>
    </dgm:pt>
    <dgm:pt modelId="{6DB30D9D-67E6-4440-B2D7-A912021DF30B}" type="pres">
      <dgm:prSet presAssocID="{C195B0FA-70F4-4134-B1D7-F4EFFCC7D4B4}" presName="text_2" presStyleLbl="node1" presStyleIdx="1" presStyleCnt="5" custScaleX="99483" custScaleY="138596" custLinFactNeighborX="252" custLinFactNeighborY="-322">
        <dgm:presLayoutVars>
          <dgm:bulletEnabled val="1"/>
        </dgm:presLayoutVars>
      </dgm:prSet>
      <dgm:spPr/>
      <dgm:t>
        <a:bodyPr/>
        <a:lstStyle/>
        <a:p>
          <a:endParaRPr lang="en-US"/>
        </a:p>
      </dgm:t>
    </dgm:pt>
    <dgm:pt modelId="{BBBEB754-E6EA-411E-9DA0-EA23D99B6897}" type="pres">
      <dgm:prSet presAssocID="{C195B0FA-70F4-4134-B1D7-F4EFFCC7D4B4}" presName="accent_2" presStyleCnt="0"/>
      <dgm:spPr/>
    </dgm:pt>
    <dgm:pt modelId="{F2FCB314-57EC-4E3C-88B5-CF5929905038}" type="pres">
      <dgm:prSet presAssocID="{C195B0FA-70F4-4134-B1D7-F4EFFCC7D4B4}" presName="accentRepeatNode" presStyleLbl="solidFgAcc1" presStyleIdx="1" presStyleCnt="5"/>
      <dgm:spPr>
        <a:solidFill>
          <a:srgbClr val="FF9900"/>
        </a:solidFill>
        <a:ln w="57150">
          <a:solidFill>
            <a:schemeClr val="tx1">
              <a:lumMod val="65000"/>
              <a:lumOff val="35000"/>
            </a:schemeClr>
          </a:solidFill>
        </a:ln>
      </dgm:spPr>
    </dgm:pt>
    <dgm:pt modelId="{C996ED46-EF7D-445D-98FB-641E9D5D0C24}" type="pres">
      <dgm:prSet presAssocID="{F13FDC2A-24E4-4436-A93C-D78E6D98812F}" presName="text_3" presStyleLbl="node1" presStyleIdx="2" presStyleCnt="5" custScaleY="142176">
        <dgm:presLayoutVars>
          <dgm:bulletEnabled val="1"/>
        </dgm:presLayoutVars>
      </dgm:prSet>
      <dgm:spPr/>
      <dgm:t>
        <a:bodyPr/>
        <a:lstStyle/>
        <a:p>
          <a:endParaRPr lang="en-US"/>
        </a:p>
      </dgm:t>
    </dgm:pt>
    <dgm:pt modelId="{E844CA53-BD7D-479E-AC55-9AD7928D3A74}" type="pres">
      <dgm:prSet presAssocID="{F13FDC2A-24E4-4436-A93C-D78E6D98812F}" presName="accent_3" presStyleCnt="0"/>
      <dgm:spPr/>
    </dgm:pt>
    <dgm:pt modelId="{55EB6954-4877-44BA-B457-9D18F2DB795E}" type="pres">
      <dgm:prSet presAssocID="{F13FDC2A-24E4-4436-A93C-D78E6D98812F}" presName="accentRepeatNode" presStyleLbl="solidFgAcc1" presStyleIdx="2" presStyleCnt="5"/>
      <dgm:spPr>
        <a:solidFill>
          <a:srgbClr val="FF9900"/>
        </a:solidFill>
        <a:ln w="57150">
          <a:solidFill>
            <a:schemeClr val="tx1">
              <a:lumMod val="65000"/>
              <a:lumOff val="35000"/>
            </a:schemeClr>
          </a:solidFill>
        </a:ln>
      </dgm:spPr>
    </dgm:pt>
    <dgm:pt modelId="{D57101D9-ACE9-4206-999A-CA62E883EEF2}" type="pres">
      <dgm:prSet presAssocID="{B1AF02B5-5D43-4799-B3D2-81991BBFA2BC}" presName="text_4" presStyleLbl="node1" presStyleIdx="3" presStyleCnt="5" custScaleY="142598">
        <dgm:presLayoutVars>
          <dgm:bulletEnabled val="1"/>
        </dgm:presLayoutVars>
      </dgm:prSet>
      <dgm:spPr/>
      <dgm:t>
        <a:bodyPr/>
        <a:lstStyle/>
        <a:p>
          <a:endParaRPr lang="en-US"/>
        </a:p>
      </dgm:t>
    </dgm:pt>
    <dgm:pt modelId="{34A242AF-1192-476B-9FC4-C08E77871ADD}" type="pres">
      <dgm:prSet presAssocID="{B1AF02B5-5D43-4799-B3D2-81991BBFA2BC}" presName="accent_4" presStyleCnt="0"/>
      <dgm:spPr/>
    </dgm:pt>
    <dgm:pt modelId="{CD3EBE65-956C-4B08-AFF8-4E8129619100}" type="pres">
      <dgm:prSet presAssocID="{B1AF02B5-5D43-4799-B3D2-81991BBFA2BC}" presName="accentRepeatNode" presStyleLbl="solidFgAcc1" presStyleIdx="3" presStyleCnt="5"/>
      <dgm:spPr>
        <a:solidFill>
          <a:srgbClr val="FF9900"/>
        </a:solidFill>
        <a:ln w="57150">
          <a:solidFill>
            <a:schemeClr val="tx1">
              <a:lumMod val="65000"/>
              <a:lumOff val="35000"/>
            </a:schemeClr>
          </a:solidFill>
        </a:ln>
      </dgm:spPr>
    </dgm:pt>
    <dgm:pt modelId="{3B102A56-EE93-4B24-A214-22FA4DB80C9D}" type="pres">
      <dgm:prSet presAssocID="{DB38D7E4-1B86-4350-8028-0A44F01D9A22}" presName="text_5" presStyleLbl="node1" presStyleIdx="4" presStyleCnt="5" custScaleY="139219">
        <dgm:presLayoutVars>
          <dgm:bulletEnabled val="1"/>
        </dgm:presLayoutVars>
      </dgm:prSet>
      <dgm:spPr/>
      <dgm:t>
        <a:bodyPr/>
        <a:lstStyle/>
        <a:p>
          <a:endParaRPr lang="en-US"/>
        </a:p>
      </dgm:t>
    </dgm:pt>
    <dgm:pt modelId="{5DA182E1-F397-4C78-A3A1-4B57EBE3C6D0}" type="pres">
      <dgm:prSet presAssocID="{DB38D7E4-1B86-4350-8028-0A44F01D9A22}" presName="accent_5" presStyleCnt="0"/>
      <dgm:spPr/>
    </dgm:pt>
    <dgm:pt modelId="{A4269198-51C1-4F9C-941B-0BB0A3230A77}" type="pres">
      <dgm:prSet presAssocID="{DB38D7E4-1B86-4350-8028-0A44F01D9A22}" presName="accentRepeatNode" presStyleLbl="solidFgAcc1" presStyleIdx="4" presStyleCnt="5"/>
      <dgm:spPr>
        <a:solidFill>
          <a:srgbClr val="FF9900"/>
        </a:solidFill>
        <a:ln w="57150">
          <a:solidFill>
            <a:schemeClr val="tx1">
              <a:lumMod val="65000"/>
              <a:lumOff val="35000"/>
            </a:schemeClr>
          </a:solidFill>
        </a:ln>
      </dgm:spPr>
    </dgm:pt>
  </dgm:ptLst>
  <dgm:cxnLst>
    <dgm:cxn modelId="{78ED6503-2672-44C1-BF65-964024E4CDAD}" type="presOf" srcId="{C7FDD2BB-912B-403E-B57E-638996E90148}" destId="{69A38C94-7FA4-402A-8FE4-42779B30C02D}" srcOrd="0" destOrd="0" presId="urn:microsoft.com/office/officeart/2008/layout/VerticalCurvedList"/>
    <dgm:cxn modelId="{C896E85D-A1C2-434F-B6EA-A82230055816}" srcId="{1817BBAA-9B9F-48D5-BA77-15819805E010}" destId="{DB38D7E4-1B86-4350-8028-0A44F01D9A22}" srcOrd="4" destOrd="0" parTransId="{AFE6B797-093B-4316-8627-B3D4B9D899D2}" sibTransId="{F06CEC52-35BF-4A23-9188-DB0490C88F43}"/>
    <dgm:cxn modelId="{D6B8A46F-FB77-40F9-967E-192CD49DEC6A}" type="presOf" srcId="{DB38D7E4-1B86-4350-8028-0A44F01D9A22}" destId="{3B102A56-EE93-4B24-A214-22FA4DB80C9D}" srcOrd="0" destOrd="0" presId="urn:microsoft.com/office/officeart/2008/layout/VerticalCurvedList"/>
    <dgm:cxn modelId="{D1730AD5-CE8E-43EE-B120-0819167B5EA9}" type="presOf" srcId="{1817BBAA-9B9F-48D5-BA77-15819805E010}" destId="{146AFE85-2909-4549-B028-A74EF8283109}" srcOrd="0" destOrd="0" presId="urn:microsoft.com/office/officeart/2008/layout/VerticalCurvedList"/>
    <dgm:cxn modelId="{B11BB0AA-D5D2-4687-8DF5-0A85597D40FF}" type="presOf" srcId="{C195B0FA-70F4-4134-B1D7-F4EFFCC7D4B4}" destId="{6DB30D9D-67E6-4440-B2D7-A912021DF30B}" srcOrd="0" destOrd="0" presId="urn:microsoft.com/office/officeart/2008/layout/VerticalCurvedList"/>
    <dgm:cxn modelId="{4B67783E-55E5-48F1-B870-BD68B684F5B6}" type="presOf" srcId="{BC19A7A3-A090-48C2-8DBD-0643307D34AE}" destId="{A268E381-A90B-4A96-82E6-3F93BD72A714}" srcOrd="0" destOrd="0" presId="urn:microsoft.com/office/officeart/2008/layout/VerticalCurvedList"/>
    <dgm:cxn modelId="{C946E88B-BCF1-454E-8DCE-F962724BC92F}" type="presOf" srcId="{B1AF02B5-5D43-4799-B3D2-81991BBFA2BC}" destId="{D57101D9-ACE9-4206-999A-CA62E883EEF2}" srcOrd="0" destOrd="0" presId="urn:microsoft.com/office/officeart/2008/layout/VerticalCurvedList"/>
    <dgm:cxn modelId="{22323E87-6596-4CA4-97A1-5B7D6444A283}" srcId="{1817BBAA-9B9F-48D5-BA77-15819805E010}" destId="{F13FDC2A-24E4-4436-A93C-D78E6D98812F}" srcOrd="2" destOrd="0" parTransId="{8EADA721-56DE-4495-8C55-D3E061826BB2}" sibTransId="{95B533AD-C30F-4057-83A8-42CF4AB62DF5}"/>
    <dgm:cxn modelId="{2C5C7AA8-5C42-44D1-9EF7-29C638868260}" srcId="{1817BBAA-9B9F-48D5-BA77-15819805E010}" destId="{C195B0FA-70F4-4134-B1D7-F4EFFCC7D4B4}" srcOrd="1" destOrd="0" parTransId="{3D6C0335-C7E6-4286-A1D3-0C9EA2A43C77}" sibTransId="{3127E88F-E101-4814-B482-1247891780C5}"/>
    <dgm:cxn modelId="{AB81BA09-6E2D-4609-8C1B-724CF23783CB}" type="presOf" srcId="{F13FDC2A-24E4-4436-A93C-D78E6D98812F}" destId="{C996ED46-EF7D-445D-98FB-641E9D5D0C24}" srcOrd="0" destOrd="0" presId="urn:microsoft.com/office/officeart/2008/layout/VerticalCurvedList"/>
    <dgm:cxn modelId="{496BF57A-A3B6-42E8-B62B-1F08541363FF}" srcId="{1817BBAA-9B9F-48D5-BA77-15819805E010}" destId="{B1AF02B5-5D43-4799-B3D2-81991BBFA2BC}" srcOrd="3" destOrd="0" parTransId="{A3615248-8EB8-4D3F-B636-266A5BDEAA4C}" sibTransId="{A568CFBE-6DCD-445A-991F-4DB35FED76FC}"/>
    <dgm:cxn modelId="{93C8BABC-877A-4798-8FD7-6053B29623BD}" srcId="{1817BBAA-9B9F-48D5-BA77-15819805E010}" destId="{BC19A7A3-A090-48C2-8DBD-0643307D34AE}" srcOrd="0" destOrd="0" parTransId="{31E254BE-3C66-4785-B8CB-49EABEB16B8F}" sibTransId="{C7FDD2BB-912B-403E-B57E-638996E90148}"/>
    <dgm:cxn modelId="{F1B952E0-9B51-49B5-AA43-0E3A9FDBE57B}" type="presParOf" srcId="{146AFE85-2909-4549-B028-A74EF8283109}" destId="{6CE27DAB-A809-45DA-B6CB-D0ED71C38B9D}" srcOrd="0" destOrd="0" presId="urn:microsoft.com/office/officeart/2008/layout/VerticalCurvedList"/>
    <dgm:cxn modelId="{057BB2A9-E25F-401C-8E5B-B47C47778733}" type="presParOf" srcId="{6CE27DAB-A809-45DA-B6CB-D0ED71C38B9D}" destId="{9721F2D1-694D-476E-A157-F0B6650FBCED}" srcOrd="0" destOrd="0" presId="urn:microsoft.com/office/officeart/2008/layout/VerticalCurvedList"/>
    <dgm:cxn modelId="{803B5051-C164-46C0-94D3-58116DA8B562}" type="presParOf" srcId="{9721F2D1-694D-476E-A157-F0B6650FBCED}" destId="{7A00A281-5F8E-42B3-A85F-D1850D7C1309}" srcOrd="0" destOrd="0" presId="urn:microsoft.com/office/officeart/2008/layout/VerticalCurvedList"/>
    <dgm:cxn modelId="{7F949194-B276-488E-8F53-71FB143F12BF}" type="presParOf" srcId="{9721F2D1-694D-476E-A157-F0B6650FBCED}" destId="{69A38C94-7FA4-402A-8FE4-42779B30C02D}" srcOrd="1" destOrd="0" presId="urn:microsoft.com/office/officeart/2008/layout/VerticalCurvedList"/>
    <dgm:cxn modelId="{E90D2A54-AABF-48CB-8355-F201561DE446}" type="presParOf" srcId="{9721F2D1-694D-476E-A157-F0B6650FBCED}" destId="{B8517DBC-B3EE-4711-9873-35C3C4107DF8}" srcOrd="2" destOrd="0" presId="urn:microsoft.com/office/officeart/2008/layout/VerticalCurvedList"/>
    <dgm:cxn modelId="{DF3A1C5E-4996-4BE9-8EA1-58A0D9C9B8B3}" type="presParOf" srcId="{9721F2D1-694D-476E-A157-F0B6650FBCED}" destId="{4A4061A2-CBDF-4F76-906E-B6BF8C065A4C}" srcOrd="3" destOrd="0" presId="urn:microsoft.com/office/officeart/2008/layout/VerticalCurvedList"/>
    <dgm:cxn modelId="{5AACF4C9-7DFC-44F2-B123-54ECD3161EA3}" type="presParOf" srcId="{6CE27DAB-A809-45DA-B6CB-D0ED71C38B9D}" destId="{A268E381-A90B-4A96-82E6-3F93BD72A714}" srcOrd="1" destOrd="0" presId="urn:microsoft.com/office/officeart/2008/layout/VerticalCurvedList"/>
    <dgm:cxn modelId="{BED166CE-13EC-4E19-8F0F-6274F63BE3D9}" type="presParOf" srcId="{6CE27DAB-A809-45DA-B6CB-D0ED71C38B9D}" destId="{5DDFDEA8-2B1D-4E54-8DCE-D29C17823B9C}" srcOrd="2" destOrd="0" presId="urn:microsoft.com/office/officeart/2008/layout/VerticalCurvedList"/>
    <dgm:cxn modelId="{BED4D7B4-11DC-4F61-9A0A-6013A82E51C5}" type="presParOf" srcId="{5DDFDEA8-2B1D-4E54-8DCE-D29C17823B9C}" destId="{F9B07DDB-63CE-4578-A521-872B503A558A}" srcOrd="0" destOrd="0" presId="urn:microsoft.com/office/officeart/2008/layout/VerticalCurvedList"/>
    <dgm:cxn modelId="{6DBE17A9-C75E-4798-B51C-87C5CC38935C}" type="presParOf" srcId="{6CE27DAB-A809-45DA-B6CB-D0ED71C38B9D}" destId="{6DB30D9D-67E6-4440-B2D7-A912021DF30B}" srcOrd="3" destOrd="0" presId="urn:microsoft.com/office/officeart/2008/layout/VerticalCurvedList"/>
    <dgm:cxn modelId="{7957B242-7801-4D72-8D25-BC0AD7F45372}" type="presParOf" srcId="{6CE27DAB-A809-45DA-B6CB-D0ED71C38B9D}" destId="{BBBEB754-E6EA-411E-9DA0-EA23D99B6897}" srcOrd="4" destOrd="0" presId="urn:microsoft.com/office/officeart/2008/layout/VerticalCurvedList"/>
    <dgm:cxn modelId="{D34ACDAA-405E-4F7D-8146-CF25A8AA35E4}" type="presParOf" srcId="{BBBEB754-E6EA-411E-9DA0-EA23D99B6897}" destId="{F2FCB314-57EC-4E3C-88B5-CF5929905038}" srcOrd="0" destOrd="0" presId="urn:microsoft.com/office/officeart/2008/layout/VerticalCurvedList"/>
    <dgm:cxn modelId="{EEDEF304-5743-4E87-B95F-5666283D8ED5}" type="presParOf" srcId="{6CE27DAB-A809-45DA-B6CB-D0ED71C38B9D}" destId="{C996ED46-EF7D-445D-98FB-641E9D5D0C24}" srcOrd="5" destOrd="0" presId="urn:microsoft.com/office/officeart/2008/layout/VerticalCurvedList"/>
    <dgm:cxn modelId="{18CA0770-FB8B-4C20-AA90-EB30C009F54E}" type="presParOf" srcId="{6CE27DAB-A809-45DA-B6CB-D0ED71C38B9D}" destId="{E844CA53-BD7D-479E-AC55-9AD7928D3A74}" srcOrd="6" destOrd="0" presId="urn:microsoft.com/office/officeart/2008/layout/VerticalCurvedList"/>
    <dgm:cxn modelId="{626A7EB0-45FE-44F7-914A-FD1462434017}" type="presParOf" srcId="{E844CA53-BD7D-479E-AC55-9AD7928D3A74}" destId="{55EB6954-4877-44BA-B457-9D18F2DB795E}" srcOrd="0" destOrd="0" presId="urn:microsoft.com/office/officeart/2008/layout/VerticalCurvedList"/>
    <dgm:cxn modelId="{2E9432A2-9B1B-46B6-A915-73021D1BE34C}" type="presParOf" srcId="{6CE27DAB-A809-45DA-B6CB-D0ED71C38B9D}" destId="{D57101D9-ACE9-4206-999A-CA62E883EEF2}" srcOrd="7" destOrd="0" presId="urn:microsoft.com/office/officeart/2008/layout/VerticalCurvedList"/>
    <dgm:cxn modelId="{B364B6CC-7EC8-4DEA-917B-F47903E96EEC}" type="presParOf" srcId="{6CE27DAB-A809-45DA-B6CB-D0ED71C38B9D}" destId="{34A242AF-1192-476B-9FC4-C08E77871ADD}" srcOrd="8" destOrd="0" presId="urn:microsoft.com/office/officeart/2008/layout/VerticalCurvedList"/>
    <dgm:cxn modelId="{B052E7B4-8FD1-4F6A-B79E-D7F4EB29A74A}" type="presParOf" srcId="{34A242AF-1192-476B-9FC4-C08E77871ADD}" destId="{CD3EBE65-956C-4B08-AFF8-4E8129619100}" srcOrd="0" destOrd="0" presId="urn:microsoft.com/office/officeart/2008/layout/VerticalCurvedList"/>
    <dgm:cxn modelId="{5861E085-D7A5-4D1F-BD8C-7A843DF77E97}" type="presParOf" srcId="{6CE27DAB-A809-45DA-B6CB-D0ED71C38B9D}" destId="{3B102A56-EE93-4B24-A214-22FA4DB80C9D}" srcOrd="9" destOrd="0" presId="urn:microsoft.com/office/officeart/2008/layout/VerticalCurvedList"/>
    <dgm:cxn modelId="{CF41E585-F15E-4F5B-87AA-B6C79C8C4175}" type="presParOf" srcId="{6CE27DAB-A809-45DA-B6CB-D0ED71C38B9D}" destId="{5DA182E1-F397-4C78-A3A1-4B57EBE3C6D0}" srcOrd="10" destOrd="0" presId="urn:microsoft.com/office/officeart/2008/layout/VerticalCurvedList"/>
    <dgm:cxn modelId="{1891AB32-DDD2-416A-B38C-C55C839244D1}" type="presParOf" srcId="{5DA182E1-F397-4C78-A3A1-4B57EBE3C6D0}" destId="{A4269198-51C1-4F9C-941B-0BB0A3230A7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417337-D3F3-44C0-9F8E-C9CE174B26D1}" type="doc">
      <dgm:prSet loTypeId="urn:microsoft.com/office/officeart/2005/8/layout/lProcess2" loCatId="relationship" qsTypeId="urn:microsoft.com/office/officeart/2005/8/quickstyle/simple5" qsCatId="simple" csTypeId="urn:microsoft.com/office/officeart/2005/8/colors/accent1_2" csCatId="accent1" phldr="1"/>
      <dgm:spPr/>
      <dgm:t>
        <a:bodyPr/>
        <a:lstStyle/>
        <a:p>
          <a:endParaRPr lang="en-US"/>
        </a:p>
      </dgm:t>
    </dgm:pt>
    <dgm:pt modelId="{F6195CB9-C487-4584-AB50-1EB50D35EC04}">
      <dgm:prSet phldrT="[Text]" custT="1"/>
      <dgm:spPr>
        <a:solidFill>
          <a:schemeClr val="bg1"/>
        </a:solidFill>
        <a:ln w="57150">
          <a:solidFill>
            <a:srgbClr val="FF9900"/>
          </a:solidFill>
        </a:ln>
      </dgm:spPr>
      <dgm:t>
        <a:bodyPr/>
        <a:lstStyle/>
        <a:p>
          <a:r>
            <a:rPr lang="en-US" sz="2400" b="1" dirty="0" smtClean="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Technicians Engineers </a:t>
          </a:r>
          <a:endParaRPr lang="en-US" sz="2400" b="1" dirty="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A4AC52F-5678-4FF0-8E83-C91D7E9E27A2}" type="parTrans" cxnId="{FBE2A371-D871-4EE6-885E-7AF482999EDD}">
      <dgm:prSet/>
      <dgm:spPr/>
      <dgm:t>
        <a:bodyPr/>
        <a:lstStyle/>
        <a:p>
          <a:endParaRPr lang="en-US"/>
        </a:p>
      </dgm:t>
    </dgm:pt>
    <dgm:pt modelId="{05D4C2D7-FF29-4F98-8EF1-2662C311B8DE}" type="sibTrans" cxnId="{FBE2A371-D871-4EE6-885E-7AF482999EDD}">
      <dgm:prSet/>
      <dgm:spPr/>
      <dgm:t>
        <a:bodyPr/>
        <a:lstStyle/>
        <a:p>
          <a:endParaRPr lang="en-US"/>
        </a:p>
      </dgm:t>
    </dgm:pt>
    <dgm:pt modelId="{3ACE5B06-BE68-4548-91B4-902D98671035}">
      <dgm:prSet phldrT="[Text]" custT="1"/>
      <dgm:spPr>
        <a:solidFill>
          <a:schemeClr val="bg1"/>
        </a:solidFill>
        <a:ln w="57150">
          <a:solidFill>
            <a:srgbClr val="FF9900"/>
          </a:solidFill>
        </a:ln>
      </dgm:spPr>
      <dgm:t>
        <a:bodyPr/>
        <a:lstStyle/>
        <a:p>
          <a:r>
            <a:rPr lang="en-US" sz="2400" b="1" dirty="0" smtClean="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VET trainers and providers</a:t>
          </a:r>
          <a:endParaRPr lang="en-US" sz="2400" b="1" dirty="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FE15667-6E50-4411-B308-7191CC9357B2}" type="parTrans" cxnId="{884D5434-E632-4B40-BF40-BC2668484E51}">
      <dgm:prSet/>
      <dgm:spPr/>
      <dgm:t>
        <a:bodyPr/>
        <a:lstStyle/>
        <a:p>
          <a:endParaRPr lang="en-US"/>
        </a:p>
      </dgm:t>
    </dgm:pt>
    <dgm:pt modelId="{566ECF9E-81B5-4026-8910-FE5788EF0DFA}" type="sibTrans" cxnId="{884D5434-E632-4B40-BF40-BC2668484E51}">
      <dgm:prSet/>
      <dgm:spPr/>
      <dgm:t>
        <a:bodyPr/>
        <a:lstStyle/>
        <a:p>
          <a:endParaRPr lang="en-US"/>
        </a:p>
      </dgm:t>
    </dgm:pt>
    <dgm:pt modelId="{B50CCA32-EB2A-4A15-9E2F-C1C38D1F4249}">
      <dgm:prSet phldrT="[Text]" custT="1"/>
      <dgm:spPr>
        <a:solidFill>
          <a:schemeClr val="bg1"/>
        </a:solidFill>
        <a:ln w="57150">
          <a:solidFill>
            <a:srgbClr val="FF9900"/>
          </a:solidFill>
        </a:ln>
      </dgm:spPr>
      <dgm:t>
        <a:bodyPr/>
        <a:lstStyle/>
        <a:p>
          <a:r>
            <a:rPr lang="en-US" sz="2400" b="1" dirty="0" smtClean="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Chambers</a:t>
          </a:r>
        </a:p>
        <a:p>
          <a:r>
            <a:rPr lang="en-US" sz="2400" b="1" dirty="0" smtClean="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Universities</a:t>
          </a:r>
          <a:endParaRPr lang="en-US" sz="2400" b="1" dirty="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1CB37B6-B1BA-40C4-91B5-B4DA1D43CB4D}" type="parTrans" cxnId="{51466459-667D-4C37-BA0A-87116F4C4039}">
      <dgm:prSet/>
      <dgm:spPr/>
      <dgm:t>
        <a:bodyPr/>
        <a:lstStyle/>
        <a:p>
          <a:endParaRPr lang="en-US"/>
        </a:p>
      </dgm:t>
    </dgm:pt>
    <dgm:pt modelId="{BEF78AE0-D6D3-4216-BC69-F82C96A42D95}" type="sibTrans" cxnId="{51466459-667D-4C37-BA0A-87116F4C4039}">
      <dgm:prSet/>
      <dgm:spPr/>
      <dgm:t>
        <a:bodyPr/>
        <a:lstStyle/>
        <a:p>
          <a:endParaRPr lang="en-US"/>
        </a:p>
      </dgm:t>
    </dgm:pt>
    <dgm:pt modelId="{9DBB69FB-C6C6-468F-95DD-A81DA51FFFF5}">
      <dgm:prSet custT="1"/>
      <dgm:spPr>
        <a:solidFill>
          <a:schemeClr val="bg1"/>
        </a:solidFill>
        <a:ln w="57150">
          <a:solidFill>
            <a:srgbClr val="FF9900"/>
          </a:solidFill>
        </a:ln>
      </dgm:spPr>
      <dgm:t>
        <a:bodyPr/>
        <a:lstStyle/>
        <a:p>
          <a:r>
            <a:rPr lang="en-US" sz="2400" b="1" dirty="0" smtClean="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Companies</a:t>
          </a:r>
          <a:endParaRPr lang="en-US" sz="2400" b="1" dirty="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8A00825-0326-4F85-A343-E1D757921442}" type="parTrans" cxnId="{288C7CF7-F049-4EBE-B3E0-7E7A326A23DD}">
      <dgm:prSet/>
      <dgm:spPr/>
      <dgm:t>
        <a:bodyPr/>
        <a:lstStyle/>
        <a:p>
          <a:endParaRPr lang="en-US"/>
        </a:p>
      </dgm:t>
    </dgm:pt>
    <dgm:pt modelId="{AD7F16F7-690E-407B-91E4-9FEF71DAF1D6}" type="sibTrans" cxnId="{288C7CF7-F049-4EBE-B3E0-7E7A326A23DD}">
      <dgm:prSet/>
      <dgm:spPr/>
      <dgm:t>
        <a:bodyPr/>
        <a:lstStyle/>
        <a:p>
          <a:endParaRPr lang="en-US"/>
        </a:p>
      </dgm:t>
    </dgm:pt>
    <dgm:pt modelId="{697EF3CF-8133-4CD7-8767-6520EB7E9907}" type="pres">
      <dgm:prSet presAssocID="{8C417337-D3F3-44C0-9F8E-C9CE174B26D1}" presName="theList" presStyleCnt="0">
        <dgm:presLayoutVars>
          <dgm:dir/>
          <dgm:animLvl val="lvl"/>
          <dgm:resizeHandles val="exact"/>
        </dgm:presLayoutVars>
      </dgm:prSet>
      <dgm:spPr/>
      <dgm:t>
        <a:bodyPr/>
        <a:lstStyle/>
        <a:p>
          <a:endParaRPr lang="en-US"/>
        </a:p>
      </dgm:t>
    </dgm:pt>
    <dgm:pt modelId="{08C65CD5-1B42-4E53-861D-E2868EA23078}" type="pres">
      <dgm:prSet presAssocID="{F6195CB9-C487-4584-AB50-1EB50D35EC04}" presName="compNode" presStyleCnt="0"/>
      <dgm:spPr/>
    </dgm:pt>
    <dgm:pt modelId="{27E6DDB9-8E1D-40D5-8B9E-07CBFD5FF8B4}" type="pres">
      <dgm:prSet presAssocID="{F6195CB9-C487-4584-AB50-1EB50D35EC04}" presName="aNode" presStyleLbl="bgShp" presStyleIdx="0" presStyleCnt="4"/>
      <dgm:spPr/>
      <dgm:t>
        <a:bodyPr/>
        <a:lstStyle/>
        <a:p>
          <a:endParaRPr lang="en-US"/>
        </a:p>
      </dgm:t>
    </dgm:pt>
    <dgm:pt modelId="{032FE0EE-F67E-4C56-9BBC-54FC7452CD69}" type="pres">
      <dgm:prSet presAssocID="{F6195CB9-C487-4584-AB50-1EB50D35EC04}" presName="textNode" presStyleLbl="bgShp" presStyleIdx="0" presStyleCnt="4"/>
      <dgm:spPr/>
      <dgm:t>
        <a:bodyPr/>
        <a:lstStyle/>
        <a:p>
          <a:endParaRPr lang="en-US"/>
        </a:p>
      </dgm:t>
    </dgm:pt>
    <dgm:pt modelId="{D63DF499-EE52-4AA9-B7FE-63A302D6F893}" type="pres">
      <dgm:prSet presAssocID="{F6195CB9-C487-4584-AB50-1EB50D35EC04}" presName="compChildNode" presStyleCnt="0"/>
      <dgm:spPr/>
    </dgm:pt>
    <dgm:pt modelId="{DB8F71C6-179D-4189-9C03-5B4C6010A7F5}" type="pres">
      <dgm:prSet presAssocID="{F6195CB9-C487-4584-AB50-1EB50D35EC04}" presName="theInnerList" presStyleCnt="0"/>
      <dgm:spPr/>
    </dgm:pt>
    <dgm:pt modelId="{4D681FC0-982C-4DBF-88B5-AEAC992C9FBA}" type="pres">
      <dgm:prSet presAssocID="{F6195CB9-C487-4584-AB50-1EB50D35EC04}" presName="aSpace" presStyleCnt="0"/>
      <dgm:spPr/>
    </dgm:pt>
    <dgm:pt modelId="{F404FF67-CB58-4DBC-8342-FA58712897F3}" type="pres">
      <dgm:prSet presAssocID="{3ACE5B06-BE68-4548-91B4-902D98671035}" presName="compNode" presStyleCnt="0"/>
      <dgm:spPr/>
    </dgm:pt>
    <dgm:pt modelId="{DCF1C17A-1F21-4ECA-9537-FA0CA7547F1C}" type="pres">
      <dgm:prSet presAssocID="{3ACE5B06-BE68-4548-91B4-902D98671035}" presName="aNode" presStyleLbl="bgShp" presStyleIdx="1" presStyleCnt="4"/>
      <dgm:spPr/>
      <dgm:t>
        <a:bodyPr/>
        <a:lstStyle/>
        <a:p>
          <a:endParaRPr lang="en-US"/>
        </a:p>
      </dgm:t>
    </dgm:pt>
    <dgm:pt modelId="{8CF9235B-EB45-4C1A-B278-B306E16A6BA8}" type="pres">
      <dgm:prSet presAssocID="{3ACE5B06-BE68-4548-91B4-902D98671035}" presName="textNode" presStyleLbl="bgShp" presStyleIdx="1" presStyleCnt="4"/>
      <dgm:spPr/>
      <dgm:t>
        <a:bodyPr/>
        <a:lstStyle/>
        <a:p>
          <a:endParaRPr lang="en-US"/>
        </a:p>
      </dgm:t>
    </dgm:pt>
    <dgm:pt modelId="{1B4B1C07-CC44-4212-AC4A-0ACFC464803A}" type="pres">
      <dgm:prSet presAssocID="{3ACE5B06-BE68-4548-91B4-902D98671035}" presName="compChildNode" presStyleCnt="0"/>
      <dgm:spPr/>
    </dgm:pt>
    <dgm:pt modelId="{E6759B7A-3912-4876-B252-4C48FA996D9A}" type="pres">
      <dgm:prSet presAssocID="{3ACE5B06-BE68-4548-91B4-902D98671035}" presName="theInnerList" presStyleCnt="0"/>
      <dgm:spPr/>
    </dgm:pt>
    <dgm:pt modelId="{364613E0-0034-49BA-9ACE-11D05A74BEA0}" type="pres">
      <dgm:prSet presAssocID="{3ACE5B06-BE68-4548-91B4-902D98671035}" presName="aSpace" presStyleCnt="0"/>
      <dgm:spPr/>
    </dgm:pt>
    <dgm:pt modelId="{022ED9CE-4137-4B94-8FA5-3FCF9BEBFC5A}" type="pres">
      <dgm:prSet presAssocID="{9DBB69FB-C6C6-468F-95DD-A81DA51FFFF5}" presName="compNode" presStyleCnt="0"/>
      <dgm:spPr/>
    </dgm:pt>
    <dgm:pt modelId="{C782A68B-4696-43DD-88F7-0A3C280C62D9}" type="pres">
      <dgm:prSet presAssocID="{9DBB69FB-C6C6-468F-95DD-A81DA51FFFF5}" presName="aNode" presStyleLbl="bgShp" presStyleIdx="2" presStyleCnt="4" custLinFactNeighborX="547"/>
      <dgm:spPr/>
      <dgm:t>
        <a:bodyPr/>
        <a:lstStyle/>
        <a:p>
          <a:endParaRPr lang="en-US"/>
        </a:p>
      </dgm:t>
    </dgm:pt>
    <dgm:pt modelId="{8C9A2591-271C-494F-B80D-979FAF32F7D9}" type="pres">
      <dgm:prSet presAssocID="{9DBB69FB-C6C6-468F-95DD-A81DA51FFFF5}" presName="textNode" presStyleLbl="bgShp" presStyleIdx="2" presStyleCnt="4"/>
      <dgm:spPr/>
      <dgm:t>
        <a:bodyPr/>
        <a:lstStyle/>
        <a:p>
          <a:endParaRPr lang="en-US"/>
        </a:p>
      </dgm:t>
    </dgm:pt>
    <dgm:pt modelId="{28EECEC2-FBF4-419D-B38E-6BB80FC4C20D}" type="pres">
      <dgm:prSet presAssocID="{9DBB69FB-C6C6-468F-95DD-A81DA51FFFF5}" presName="compChildNode" presStyleCnt="0"/>
      <dgm:spPr/>
    </dgm:pt>
    <dgm:pt modelId="{077ED28A-38EC-4789-86A8-505DCE79539E}" type="pres">
      <dgm:prSet presAssocID="{9DBB69FB-C6C6-468F-95DD-A81DA51FFFF5}" presName="theInnerList" presStyleCnt="0"/>
      <dgm:spPr/>
    </dgm:pt>
    <dgm:pt modelId="{EF453C08-98C5-4AAB-89BF-DA81757219D9}" type="pres">
      <dgm:prSet presAssocID="{9DBB69FB-C6C6-468F-95DD-A81DA51FFFF5}" presName="aSpace" presStyleCnt="0"/>
      <dgm:spPr/>
    </dgm:pt>
    <dgm:pt modelId="{2B7EFE02-C816-4B3C-BD9E-FB377E3446A3}" type="pres">
      <dgm:prSet presAssocID="{B50CCA32-EB2A-4A15-9E2F-C1C38D1F4249}" presName="compNode" presStyleCnt="0"/>
      <dgm:spPr/>
    </dgm:pt>
    <dgm:pt modelId="{6210032D-F602-4233-9C74-8E77B771D2CA}" type="pres">
      <dgm:prSet presAssocID="{B50CCA32-EB2A-4A15-9E2F-C1C38D1F4249}" presName="aNode" presStyleLbl="bgShp" presStyleIdx="3" presStyleCnt="4"/>
      <dgm:spPr/>
      <dgm:t>
        <a:bodyPr/>
        <a:lstStyle/>
        <a:p>
          <a:endParaRPr lang="en-US"/>
        </a:p>
      </dgm:t>
    </dgm:pt>
    <dgm:pt modelId="{8AB42222-D711-4FFD-9EBE-0AC0ACDE4473}" type="pres">
      <dgm:prSet presAssocID="{B50CCA32-EB2A-4A15-9E2F-C1C38D1F4249}" presName="textNode" presStyleLbl="bgShp" presStyleIdx="3" presStyleCnt="4"/>
      <dgm:spPr/>
      <dgm:t>
        <a:bodyPr/>
        <a:lstStyle/>
        <a:p>
          <a:endParaRPr lang="en-US"/>
        </a:p>
      </dgm:t>
    </dgm:pt>
    <dgm:pt modelId="{2F100386-CD26-4773-8E80-3F755541FAD6}" type="pres">
      <dgm:prSet presAssocID="{B50CCA32-EB2A-4A15-9E2F-C1C38D1F4249}" presName="compChildNode" presStyleCnt="0"/>
      <dgm:spPr/>
    </dgm:pt>
    <dgm:pt modelId="{4235A739-93AD-488E-B7FD-E02D9C7B8B68}" type="pres">
      <dgm:prSet presAssocID="{B50CCA32-EB2A-4A15-9E2F-C1C38D1F4249}" presName="theInnerList" presStyleCnt="0"/>
      <dgm:spPr/>
    </dgm:pt>
  </dgm:ptLst>
  <dgm:cxnLst>
    <dgm:cxn modelId="{20A78397-7626-4E78-BACC-6B69180E8574}" type="presOf" srcId="{B50CCA32-EB2A-4A15-9E2F-C1C38D1F4249}" destId="{8AB42222-D711-4FFD-9EBE-0AC0ACDE4473}" srcOrd="1" destOrd="0" presId="urn:microsoft.com/office/officeart/2005/8/layout/lProcess2"/>
    <dgm:cxn modelId="{A8F4648F-F409-4371-A48F-8012A9F2685B}" type="presOf" srcId="{F6195CB9-C487-4584-AB50-1EB50D35EC04}" destId="{27E6DDB9-8E1D-40D5-8B9E-07CBFD5FF8B4}" srcOrd="0" destOrd="0" presId="urn:microsoft.com/office/officeart/2005/8/layout/lProcess2"/>
    <dgm:cxn modelId="{884D5434-E632-4B40-BF40-BC2668484E51}" srcId="{8C417337-D3F3-44C0-9F8E-C9CE174B26D1}" destId="{3ACE5B06-BE68-4548-91B4-902D98671035}" srcOrd="1" destOrd="0" parTransId="{DFE15667-6E50-4411-B308-7191CC9357B2}" sibTransId="{566ECF9E-81B5-4026-8910-FE5788EF0DFA}"/>
    <dgm:cxn modelId="{9904C163-36DC-4883-9F27-59F9EAC86474}" type="presOf" srcId="{3ACE5B06-BE68-4548-91B4-902D98671035}" destId="{8CF9235B-EB45-4C1A-B278-B306E16A6BA8}" srcOrd="1" destOrd="0" presId="urn:microsoft.com/office/officeart/2005/8/layout/lProcess2"/>
    <dgm:cxn modelId="{FBE2A371-D871-4EE6-885E-7AF482999EDD}" srcId="{8C417337-D3F3-44C0-9F8E-C9CE174B26D1}" destId="{F6195CB9-C487-4584-AB50-1EB50D35EC04}" srcOrd="0" destOrd="0" parTransId="{FA4AC52F-5678-4FF0-8E83-C91D7E9E27A2}" sibTransId="{05D4C2D7-FF29-4F98-8EF1-2662C311B8DE}"/>
    <dgm:cxn modelId="{288C7CF7-F049-4EBE-B3E0-7E7A326A23DD}" srcId="{8C417337-D3F3-44C0-9F8E-C9CE174B26D1}" destId="{9DBB69FB-C6C6-468F-95DD-A81DA51FFFF5}" srcOrd="2" destOrd="0" parTransId="{98A00825-0326-4F85-A343-E1D757921442}" sibTransId="{AD7F16F7-690E-407B-91E4-9FEF71DAF1D6}"/>
    <dgm:cxn modelId="{EFE294A8-A98D-4D0C-BDA0-B004D27CB364}" type="presOf" srcId="{3ACE5B06-BE68-4548-91B4-902D98671035}" destId="{DCF1C17A-1F21-4ECA-9537-FA0CA7547F1C}" srcOrd="0" destOrd="0" presId="urn:microsoft.com/office/officeart/2005/8/layout/lProcess2"/>
    <dgm:cxn modelId="{96E27EC3-AD69-4537-BC38-1D864F9CD00A}" type="presOf" srcId="{9DBB69FB-C6C6-468F-95DD-A81DA51FFFF5}" destId="{C782A68B-4696-43DD-88F7-0A3C280C62D9}" srcOrd="0" destOrd="0" presId="urn:microsoft.com/office/officeart/2005/8/layout/lProcess2"/>
    <dgm:cxn modelId="{7813A27C-9761-4427-A4AE-E722C5E15696}" type="presOf" srcId="{8C417337-D3F3-44C0-9F8E-C9CE174B26D1}" destId="{697EF3CF-8133-4CD7-8767-6520EB7E9907}" srcOrd="0" destOrd="0" presId="urn:microsoft.com/office/officeart/2005/8/layout/lProcess2"/>
    <dgm:cxn modelId="{5052870F-CB95-4FE0-8B85-60983EF9BB3C}" type="presOf" srcId="{B50CCA32-EB2A-4A15-9E2F-C1C38D1F4249}" destId="{6210032D-F602-4233-9C74-8E77B771D2CA}" srcOrd="0" destOrd="0" presId="urn:microsoft.com/office/officeart/2005/8/layout/lProcess2"/>
    <dgm:cxn modelId="{2C3608BB-CCC8-4951-92F4-2DAA3B6D1039}" type="presOf" srcId="{9DBB69FB-C6C6-468F-95DD-A81DA51FFFF5}" destId="{8C9A2591-271C-494F-B80D-979FAF32F7D9}" srcOrd="1" destOrd="0" presId="urn:microsoft.com/office/officeart/2005/8/layout/lProcess2"/>
    <dgm:cxn modelId="{51466459-667D-4C37-BA0A-87116F4C4039}" srcId="{8C417337-D3F3-44C0-9F8E-C9CE174B26D1}" destId="{B50CCA32-EB2A-4A15-9E2F-C1C38D1F4249}" srcOrd="3" destOrd="0" parTransId="{01CB37B6-B1BA-40C4-91B5-B4DA1D43CB4D}" sibTransId="{BEF78AE0-D6D3-4216-BC69-F82C96A42D95}"/>
    <dgm:cxn modelId="{FFB893DD-EC60-4BA7-97C7-5523DC8D0AF0}" type="presOf" srcId="{F6195CB9-C487-4584-AB50-1EB50D35EC04}" destId="{032FE0EE-F67E-4C56-9BBC-54FC7452CD69}" srcOrd="1" destOrd="0" presId="urn:microsoft.com/office/officeart/2005/8/layout/lProcess2"/>
    <dgm:cxn modelId="{EF46F0C5-97F7-49E8-9D21-08CC5BA96D0B}" type="presParOf" srcId="{697EF3CF-8133-4CD7-8767-6520EB7E9907}" destId="{08C65CD5-1B42-4E53-861D-E2868EA23078}" srcOrd="0" destOrd="0" presId="urn:microsoft.com/office/officeart/2005/8/layout/lProcess2"/>
    <dgm:cxn modelId="{A294F8A6-E701-4CEB-B3E2-F17AFF8836BD}" type="presParOf" srcId="{08C65CD5-1B42-4E53-861D-E2868EA23078}" destId="{27E6DDB9-8E1D-40D5-8B9E-07CBFD5FF8B4}" srcOrd="0" destOrd="0" presId="urn:microsoft.com/office/officeart/2005/8/layout/lProcess2"/>
    <dgm:cxn modelId="{0BBA028A-F3E6-4414-8C9E-6693358FF11A}" type="presParOf" srcId="{08C65CD5-1B42-4E53-861D-E2868EA23078}" destId="{032FE0EE-F67E-4C56-9BBC-54FC7452CD69}" srcOrd="1" destOrd="0" presId="urn:microsoft.com/office/officeart/2005/8/layout/lProcess2"/>
    <dgm:cxn modelId="{77D347A3-3814-4494-BA02-EEC4B3F2AF9C}" type="presParOf" srcId="{08C65CD5-1B42-4E53-861D-E2868EA23078}" destId="{D63DF499-EE52-4AA9-B7FE-63A302D6F893}" srcOrd="2" destOrd="0" presId="urn:microsoft.com/office/officeart/2005/8/layout/lProcess2"/>
    <dgm:cxn modelId="{673E83E0-3042-4CFB-8567-3B628FEDD38F}" type="presParOf" srcId="{D63DF499-EE52-4AA9-B7FE-63A302D6F893}" destId="{DB8F71C6-179D-4189-9C03-5B4C6010A7F5}" srcOrd="0" destOrd="0" presId="urn:microsoft.com/office/officeart/2005/8/layout/lProcess2"/>
    <dgm:cxn modelId="{68C954D3-94C9-4DCF-B49A-C87A97C03C55}" type="presParOf" srcId="{697EF3CF-8133-4CD7-8767-6520EB7E9907}" destId="{4D681FC0-982C-4DBF-88B5-AEAC992C9FBA}" srcOrd="1" destOrd="0" presId="urn:microsoft.com/office/officeart/2005/8/layout/lProcess2"/>
    <dgm:cxn modelId="{2AD93B76-3BC4-46C1-9123-8AFBC9CDB9BB}" type="presParOf" srcId="{697EF3CF-8133-4CD7-8767-6520EB7E9907}" destId="{F404FF67-CB58-4DBC-8342-FA58712897F3}" srcOrd="2" destOrd="0" presId="urn:microsoft.com/office/officeart/2005/8/layout/lProcess2"/>
    <dgm:cxn modelId="{1219867F-327E-48F6-A071-88E68FFB8C0B}" type="presParOf" srcId="{F404FF67-CB58-4DBC-8342-FA58712897F3}" destId="{DCF1C17A-1F21-4ECA-9537-FA0CA7547F1C}" srcOrd="0" destOrd="0" presId="urn:microsoft.com/office/officeart/2005/8/layout/lProcess2"/>
    <dgm:cxn modelId="{CAB4D761-6095-47E3-977B-C86A503583A1}" type="presParOf" srcId="{F404FF67-CB58-4DBC-8342-FA58712897F3}" destId="{8CF9235B-EB45-4C1A-B278-B306E16A6BA8}" srcOrd="1" destOrd="0" presId="urn:microsoft.com/office/officeart/2005/8/layout/lProcess2"/>
    <dgm:cxn modelId="{F7B61310-C4C3-4D21-8246-F56D7BEFDA89}" type="presParOf" srcId="{F404FF67-CB58-4DBC-8342-FA58712897F3}" destId="{1B4B1C07-CC44-4212-AC4A-0ACFC464803A}" srcOrd="2" destOrd="0" presId="urn:microsoft.com/office/officeart/2005/8/layout/lProcess2"/>
    <dgm:cxn modelId="{DF92AE2A-EAFC-4328-BA68-FB22F9217DD7}" type="presParOf" srcId="{1B4B1C07-CC44-4212-AC4A-0ACFC464803A}" destId="{E6759B7A-3912-4876-B252-4C48FA996D9A}" srcOrd="0" destOrd="0" presId="urn:microsoft.com/office/officeart/2005/8/layout/lProcess2"/>
    <dgm:cxn modelId="{DA10FF40-0E9A-40D4-BFAE-717EA8B92348}" type="presParOf" srcId="{697EF3CF-8133-4CD7-8767-6520EB7E9907}" destId="{364613E0-0034-49BA-9ACE-11D05A74BEA0}" srcOrd="3" destOrd="0" presId="urn:microsoft.com/office/officeart/2005/8/layout/lProcess2"/>
    <dgm:cxn modelId="{619C0A2A-C932-4527-848B-83801E564C55}" type="presParOf" srcId="{697EF3CF-8133-4CD7-8767-6520EB7E9907}" destId="{022ED9CE-4137-4B94-8FA5-3FCF9BEBFC5A}" srcOrd="4" destOrd="0" presId="urn:microsoft.com/office/officeart/2005/8/layout/lProcess2"/>
    <dgm:cxn modelId="{32E40B97-04EA-4573-AC9B-2B9DBF84DA70}" type="presParOf" srcId="{022ED9CE-4137-4B94-8FA5-3FCF9BEBFC5A}" destId="{C782A68B-4696-43DD-88F7-0A3C280C62D9}" srcOrd="0" destOrd="0" presId="urn:microsoft.com/office/officeart/2005/8/layout/lProcess2"/>
    <dgm:cxn modelId="{D5A32CC2-04E1-445F-B719-46287A8795C9}" type="presParOf" srcId="{022ED9CE-4137-4B94-8FA5-3FCF9BEBFC5A}" destId="{8C9A2591-271C-494F-B80D-979FAF32F7D9}" srcOrd="1" destOrd="0" presId="urn:microsoft.com/office/officeart/2005/8/layout/lProcess2"/>
    <dgm:cxn modelId="{25BB6085-B798-4E77-8F4A-D5275A68925A}" type="presParOf" srcId="{022ED9CE-4137-4B94-8FA5-3FCF9BEBFC5A}" destId="{28EECEC2-FBF4-419D-B38E-6BB80FC4C20D}" srcOrd="2" destOrd="0" presId="urn:microsoft.com/office/officeart/2005/8/layout/lProcess2"/>
    <dgm:cxn modelId="{C4BCA1C4-0069-4622-BF3C-1B94C10EC9E4}" type="presParOf" srcId="{28EECEC2-FBF4-419D-B38E-6BB80FC4C20D}" destId="{077ED28A-38EC-4789-86A8-505DCE79539E}" srcOrd="0" destOrd="0" presId="urn:microsoft.com/office/officeart/2005/8/layout/lProcess2"/>
    <dgm:cxn modelId="{060D2794-2513-416C-BA75-C530514D711B}" type="presParOf" srcId="{697EF3CF-8133-4CD7-8767-6520EB7E9907}" destId="{EF453C08-98C5-4AAB-89BF-DA81757219D9}" srcOrd="5" destOrd="0" presId="urn:microsoft.com/office/officeart/2005/8/layout/lProcess2"/>
    <dgm:cxn modelId="{457DD19F-7CBD-4449-938E-2F768A4D442F}" type="presParOf" srcId="{697EF3CF-8133-4CD7-8767-6520EB7E9907}" destId="{2B7EFE02-C816-4B3C-BD9E-FB377E3446A3}" srcOrd="6" destOrd="0" presId="urn:microsoft.com/office/officeart/2005/8/layout/lProcess2"/>
    <dgm:cxn modelId="{E70C0E22-ED00-43D6-AFDC-394F18F44C80}" type="presParOf" srcId="{2B7EFE02-C816-4B3C-BD9E-FB377E3446A3}" destId="{6210032D-F602-4233-9C74-8E77B771D2CA}" srcOrd="0" destOrd="0" presId="urn:microsoft.com/office/officeart/2005/8/layout/lProcess2"/>
    <dgm:cxn modelId="{8C9264A3-59A1-4D5D-9C35-1A3F221A2141}" type="presParOf" srcId="{2B7EFE02-C816-4B3C-BD9E-FB377E3446A3}" destId="{8AB42222-D711-4FFD-9EBE-0AC0ACDE4473}" srcOrd="1" destOrd="0" presId="urn:microsoft.com/office/officeart/2005/8/layout/lProcess2"/>
    <dgm:cxn modelId="{421B0293-EDBA-47CC-A22E-C3189B4673E3}" type="presParOf" srcId="{2B7EFE02-C816-4B3C-BD9E-FB377E3446A3}" destId="{2F100386-CD26-4773-8E80-3F755541FAD6}" srcOrd="2" destOrd="0" presId="urn:microsoft.com/office/officeart/2005/8/layout/lProcess2"/>
    <dgm:cxn modelId="{10B914BE-19BA-4FD1-8FAD-BC1E817CC5F5}" type="presParOf" srcId="{2F100386-CD26-4773-8E80-3F755541FAD6}" destId="{4235A739-93AD-488E-B7FD-E02D9C7B8B6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405BC-FEE0-4D5E-8ED9-9E649D40214C}">
      <dsp:nvSpPr>
        <dsp:cNvPr id="0" name=""/>
        <dsp:cNvSpPr/>
      </dsp:nvSpPr>
      <dsp:spPr>
        <a:xfrm>
          <a:off x="3" y="2518"/>
          <a:ext cx="5895937" cy="53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lvl="0" algn="l" defTabSz="1333500">
            <a:lnSpc>
              <a:spcPct val="90000"/>
            </a:lnSpc>
            <a:spcBef>
              <a:spcPct val="0"/>
            </a:spcBef>
            <a:spcAft>
              <a:spcPct val="35000"/>
            </a:spcAft>
          </a:pPr>
          <a:r>
            <a:rPr lang="en-US" sz="3000" b="1" kern="1200" smtClean="0">
              <a:solidFill>
                <a:schemeClr val="bg1"/>
              </a:solidFill>
              <a:latin typeface="Arial" panose="020B0604020202020204" pitchFamily="34" charset="0"/>
              <a:cs typeface="Arial" panose="020B0604020202020204" pitchFamily="34" charset="0"/>
            </a:rPr>
            <a:t>TALENT GAP</a:t>
          </a:r>
          <a:endParaRPr lang="en-US" sz="3000" b="1" kern="1200" dirty="0">
            <a:solidFill>
              <a:schemeClr val="bg1"/>
            </a:solidFill>
            <a:latin typeface="Arial" panose="020B0604020202020204" pitchFamily="34" charset="0"/>
            <a:cs typeface="Arial" panose="020B0604020202020204" pitchFamily="34" charset="0"/>
          </a:endParaRPr>
        </a:p>
      </dsp:txBody>
      <dsp:txXfrm>
        <a:off x="3" y="2518"/>
        <a:ext cx="5895937" cy="535994"/>
      </dsp:txXfrm>
    </dsp:sp>
    <dsp:sp modelId="{5B60B50E-9EEE-422E-AB09-212223ADA10D}">
      <dsp:nvSpPr>
        <dsp:cNvPr id="0" name=""/>
        <dsp:cNvSpPr/>
      </dsp:nvSpPr>
      <dsp:spPr>
        <a:xfrm>
          <a:off x="267635" y="5385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118E30-F702-44E2-B18C-090FF411C561}">
      <dsp:nvSpPr>
        <dsp:cNvPr id="0" name=""/>
        <dsp:cNvSpPr/>
      </dsp:nvSpPr>
      <dsp:spPr>
        <a:xfrm>
          <a:off x="1096342" y="5385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BF940-94FD-43D4-9F81-D714B477FE8D}">
      <dsp:nvSpPr>
        <dsp:cNvPr id="0" name=""/>
        <dsp:cNvSpPr/>
      </dsp:nvSpPr>
      <dsp:spPr>
        <a:xfrm>
          <a:off x="1925704" y="5385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D348E-642C-4C02-BFEB-D07AF5F7474E}">
      <dsp:nvSpPr>
        <dsp:cNvPr id="0" name=""/>
        <dsp:cNvSpPr/>
      </dsp:nvSpPr>
      <dsp:spPr>
        <a:xfrm>
          <a:off x="2754410" y="5385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396B8-9096-4998-B870-E7948EE41FD8}">
      <dsp:nvSpPr>
        <dsp:cNvPr id="0" name=""/>
        <dsp:cNvSpPr/>
      </dsp:nvSpPr>
      <dsp:spPr>
        <a:xfrm>
          <a:off x="3583772" y="5385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AFB88-9ED7-4557-817A-E49EFF3FB451}">
      <dsp:nvSpPr>
        <dsp:cNvPr id="0" name=""/>
        <dsp:cNvSpPr/>
      </dsp:nvSpPr>
      <dsp:spPr>
        <a:xfrm>
          <a:off x="4412479" y="5385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03042-E132-4949-9531-72C71E6F0133}">
      <dsp:nvSpPr>
        <dsp:cNvPr id="0" name=""/>
        <dsp:cNvSpPr/>
      </dsp:nvSpPr>
      <dsp:spPr>
        <a:xfrm>
          <a:off x="5241841" y="5385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26C46B-2CB5-4227-86E1-A9C481AF3960}">
      <dsp:nvSpPr>
        <dsp:cNvPr id="0" name=""/>
        <dsp:cNvSpPr/>
      </dsp:nvSpPr>
      <dsp:spPr>
        <a:xfrm>
          <a:off x="3" y="647696"/>
          <a:ext cx="6507848" cy="873472"/>
        </a:xfrm>
        <a:prstGeom prst="rect">
          <a:avLst/>
        </a:prstGeom>
        <a:solidFill>
          <a:schemeClr val="lt1">
            <a:hueOff val="0"/>
            <a:satOff val="0"/>
            <a:lumOff val="0"/>
            <a:alphaOff val="0"/>
          </a:schemeClr>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FF9900"/>
              </a:solidFill>
              <a:latin typeface="Arial" panose="020B0604020202020204" pitchFamily="34" charset="0"/>
              <a:cs typeface="Arial" panose="020B0604020202020204" pitchFamily="34" charset="0"/>
            </a:rPr>
            <a:t>ONGOING TRAINING AND RETRAINING</a:t>
          </a:r>
          <a:endParaRPr lang="en-US" sz="2400" b="1" kern="1200" dirty="0">
            <a:solidFill>
              <a:srgbClr val="FF9900"/>
            </a:solidFill>
            <a:latin typeface="Arial" panose="020B0604020202020204" pitchFamily="34" charset="0"/>
            <a:cs typeface="Arial" panose="020B0604020202020204" pitchFamily="34" charset="0"/>
          </a:endParaRPr>
        </a:p>
      </dsp:txBody>
      <dsp:txXfrm>
        <a:off x="3" y="647696"/>
        <a:ext cx="6507848" cy="873472"/>
      </dsp:txXfrm>
    </dsp:sp>
    <dsp:sp modelId="{C59F6657-3C83-41E7-8069-7AF062F94439}">
      <dsp:nvSpPr>
        <dsp:cNvPr id="0" name=""/>
        <dsp:cNvSpPr/>
      </dsp:nvSpPr>
      <dsp:spPr>
        <a:xfrm>
          <a:off x="3" y="1703718"/>
          <a:ext cx="8992307" cy="53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lvl="0" algn="l" defTabSz="1333500">
            <a:lnSpc>
              <a:spcPct val="90000"/>
            </a:lnSpc>
            <a:spcBef>
              <a:spcPct val="0"/>
            </a:spcBef>
            <a:spcAft>
              <a:spcPct val="35000"/>
            </a:spcAft>
          </a:pPr>
          <a:r>
            <a:rPr lang="en-US" sz="3000" b="1" kern="1200" dirty="0" smtClean="0">
              <a:solidFill>
                <a:schemeClr val="bg1"/>
              </a:solidFill>
              <a:latin typeface="Arial" panose="020B0604020202020204" pitchFamily="34" charset="0"/>
              <a:cs typeface="Arial" panose="020B0604020202020204" pitchFamily="34" charset="0"/>
            </a:rPr>
            <a:t>LOW LEVEL OF TRANSVERSAL SKILLS</a:t>
          </a:r>
          <a:endParaRPr lang="en-US" sz="3000" b="1" kern="1200" dirty="0">
            <a:solidFill>
              <a:schemeClr val="bg1"/>
            </a:solidFill>
            <a:latin typeface="Arial" panose="020B0604020202020204" pitchFamily="34" charset="0"/>
            <a:cs typeface="Arial" panose="020B0604020202020204" pitchFamily="34" charset="0"/>
          </a:endParaRPr>
        </a:p>
      </dsp:txBody>
      <dsp:txXfrm>
        <a:off x="3" y="1703718"/>
        <a:ext cx="8992307" cy="535994"/>
      </dsp:txXfrm>
    </dsp:sp>
    <dsp:sp modelId="{6246A73D-9842-4512-BE47-31D19778A47B}">
      <dsp:nvSpPr>
        <dsp:cNvPr id="0" name=""/>
        <dsp:cNvSpPr/>
      </dsp:nvSpPr>
      <dsp:spPr>
        <a:xfrm>
          <a:off x="278505" y="22397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4C976-901C-4BB5-BA77-C578679CDDFE}">
      <dsp:nvSpPr>
        <dsp:cNvPr id="0" name=""/>
        <dsp:cNvSpPr/>
      </dsp:nvSpPr>
      <dsp:spPr>
        <a:xfrm>
          <a:off x="1107212" y="22397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AE2E1-F8FB-43E8-9563-3E0D10A498C1}">
      <dsp:nvSpPr>
        <dsp:cNvPr id="0" name=""/>
        <dsp:cNvSpPr/>
      </dsp:nvSpPr>
      <dsp:spPr>
        <a:xfrm>
          <a:off x="1936574" y="22397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65520D-7A96-4040-A379-2830C90D5D9E}">
      <dsp:nvSpPr>
        <dsp:cNvPr id="0" name=""/>
        <dsp:cNvSpPr/>
      </dsp:nvSpPr>
      <dsp:spPr>
        <a:xfrm>
          <a:off x="2765280" y="22397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8754C-69AC-4A91-A93C-50E8F3762B7D}">
      <dsp:nvSpPr>
        <dsp:cNvPr id="0" name=""/>
        <dsp:cNvSpPr/>
      </dsp:nvSpPr>
      <dsp:spPr>
        <a:xfrm>
          <a:off x="3594642" y="22397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A8265-6310-45B3-B043-E8ED67AA5C5D}">
      <dsp:nvSpPr>
        <dsp:cNvPr id="0" name=""/>
        <dsp:cNvSpPr/>
      </dsp:nvSpPr>
      <dsp:spPr>
        <a:xfrm>
          <a:off x="4399412" y="2250259"/>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1053FD-2B82-4A42-92FE-FD108B5088BF}">
      <dsp:nvSpPr>
        <dsp:cNvPr id="0" name=""/>
        <dsp:cNvSpPr/>
      </dsp:nvSpPr>
      <dsp:spPr>
        <a:xfrm>
          <a:off x="5252711" y="22397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CB7D1-CADA-467C-B8C0-0AD3DB21D7F3}">
      <dsp:nvSpPr>
        <dsp:cNvPr id="0" name=""/>
        <dsp:cNvSpPr/>
      </dsp:nvSpPr>
      <dsp:spPr>
        <a:xfrm>
          <a:off x="3" y="2348896"/>
          <a:ext cx="6529588" cy="873472"/>
        </a:xfrm>
        <a:prstGeom prst="rect">
          <a:avLst/>
        </a:prstGeom>
        <a:solidFill>
          <a:schemeClr val="lt1">
            <a:hueOff val="0"/>
            <a:satOff val="0"/>
            <a:lumOff val="0"/>
            <a:alphaOff val="0"/>
          </a:schemeClr>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FF9900"/>
              </a:solidFill>
              <a:latin typeface="Arial" panose="020B0604020202020204" pitchFamily="34" charset="0"/>
              <a:cs typeface="Arial" panose="020B0604020202020204" pitchFamily="34" charset="0"/>
            </a:rPr>
            <a:t>ACTIVE AND PROBLEM-BASED LEARNING</a:t>
          </a:r>
          <a:endParaRPr lang="en-US" sz="2400" b="1" kern="1200" dirty="0">
            <a:solidFill>
              <a:srgbClr val="FF9900"/>
            </a:solidFill>
            <a:latin typeface="Arial" panose="020B0604020202020204" pitchFamily="34" charset="0"/>
            <a:cs typeface="Arial" panose="020B0604020202020204" pitchFamily="34" charset="0"/>
          </a:endParaRPr>
        </a:p>
      </dsp:txBody>
      <dsp:txXfrm>
        <a:off x="3" y="2348896"/>
        <a:ext cx="6529588" cy="873472"/>
      </dsp:txXfrm>
    </dsp:sp>
    <dsp:sp modelId="{E4EA625F-A980-4BCC-9F97-0352831D1A38}">
      <dsp:nvSpPr>
        <dsp:cNvPr id="0" name=""/>
        <dsp:cNvSpPr/>
      </dsp:nvSpPr>
      <dsp:spPr>
        <a:xfrm>
          <a:off x="3" y="3404918"/>
          <a:ext cx="8992307" cy="53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lvl="0" algn="l" defTabSz="1333500">
            <a:lnSpc>
              <a:spcPct val="90000"/>
            </a:lnSpc>
            <a:spcBef>
              <a:spcPct val="0"/>
            </a:spcBef>
            <a:spcAft>
              <a:spcPct val="35000"/>
            </a:spcAft>
          </a:pPr>
          <a:r>
            <a:rPr lang="en-US" sz="3000" b="1" kern="1200" dirty="0" smtClean="0">
              <a:solidFill>
                <a:schemeClr val="bg1"/>
              </a:solidFill>
              <a:latin typeface="Arial" panose="020B0604020202020204" pitchFamily="34" charset="0"/>
              <a:cs typeface="Arial" panose="020B0604020202020204" pitchFamily="34" charset="0"/>
            </a:rPr>
            <a:t>LOW LEVEL OF DIGITAL SKILLS</a:t>
          </a:r>
          <a:endParaRPr lang="en-US" sz="3000" b="1" kern="1200" dirty="0">
            <a:solidFill>
              <a:schemeClr val="bg1"/>
            </a:solidFill>
            <a:latin typeface="Arial" panose="020B0604020202020204" pitchFamily="34" charset="0"/>
            <a:cs typeface="Arial" panose="020B0604020202020204" pitchFamily="34" charset="0"/>
          </a:endParaRPr>
        </a:p>
      </dsp:txBody>
      <dsp:txXfrm>
        <a:off x="3" y="3404918"/>
        <a:ext cx="8992307" cy="535994"/>
      </dsp:txXfrm>
    </dsp:sp>
    <dsp:sp modelId="{160F6ECF-7C35-4081-A926-E9A509596FE3}">
      <dsp:nvSpPr>
        <dsp:cNvPr id="0" name=""/>
        <dsp:cNvSpPr/>
      </dsp:nvSpPr>
      <dsp:spPr>
        <a:xfrm>
          <a:off x="274593" y="39409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7D515-5B35-4748-B8A0-01325CEA08B1}">
      <dsp:nvSpPr>
        <dsp:cNvPr id="0" name=""/>
        <dsp:cNvSpPr/>
      </dsp:nvSpPr>
      <dsp:spPr>
        <a:xfrm>
          <a:off x="1103300" y="39409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B4A64-E523-4451-8F4D-09FB11D35019}">
      <dsp:nvSpPr>
        <dsp:cNvPr id="0" name=""/>
        <dsp:cNvSpPr/>
      </dsp:nvSpPr>
      <dsp:spPr>
        <a:xfrm>
          <a:off x="1932662" y="39409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089E45-3C62-42C6-AED0-4BF3DFD9F1A6}">
      <dsp:nvSpPr>
        <dsp:cNvPr id="0" name=""/>
        <dsp:cNvSpPr/>
      </dsp:nvSpPr>
      <dsp:spPr>
        <a:xfrm>
          <a:off x="2761368" y="39409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4721B0-2C1C-416D-ACA2-251093575A6C}">
      <dsp:nvSpPr>
        <dsp:cNvPr id="0" name=""/>
        <dsp:cNvSpPr/>
      </dsp:nvSpPr>
      <dsp:spPr>
        <a:xfrm>
          <a:off x="3590730" y="39409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B4D9BD-6DE8-45E8-BE35-5ACB89408705}">
      <dsp:nvSpPr>
        <dsp:cNvPr id="0" name=""/>
        <dsp:cNvSpPr/>
      </dsp:nvSpPr>
      <dsp:spPr>
        <a:xfrm>
          <a:off x="4419437" y="39409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431A27-4838-45A4-A206-EA44DE8915A2}">
      <dsp:nvSpPr>
        <dsp:cNvPr id="0" name=""/>
        <dsp:cNvSpPr/>
      </dsp:nvSpPr>
      <dsp:spPr>
        <a:xfrm>
          <a:off x="5248799" y="3940912"/>
          <a:ext cx="1379649" cy="1091840"/>
        </a:xfrm>
        <a:prstGeom prst="chevron">
          <a:avLst>
            <a:gd name="adj" fmla="val 70610"/>
          </a:avLst>
        </a:prstGeom>
        <a:solidFill>
          <a:srgbClr val="FF9900"/>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6C47CC-4D21-43DC-A7C9-807D9E356593}">
      <dsp:nvSpPr>
        <dsp:cNvPr id="0" name=""/>
        <dsp:cNvSpPr/>
      </dsp:nvSpPr>
      <dsp:spPr>
        <a:xfrm>
          <a:off x="3" y="4050096"/>
          <a:ext cx="6521764" cy="873472"/>
        </a:xfrm>
        <a:prstGeom prst="rect">
          <a:avLst/>
        </a:prstGeom>
        <a:solidFill>
          <a:schemeClr val="lt1">
            <a:hueOff val="0"/>
            <a:satOff val="0"/>
            <a:lumOff val="0"/>
            <a:alphaOff val="0"/>
          </a:schemeClr>
        </a:solidFill>
        <a:ln w="5715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FF9900"/>
              </a:solidFill>
              <a:latin typeface="Arial" panose="020B0604020202020204" pitchFamily="34" charset="0"/>
              <a:cs typeface="Arial" panose="020B0604020202020204" pitchFamily="34" charset="0"/>
            </a:rPr>
            <a:t>BLENDED LEARNING AND E-LEARNING</a:t>
          </a:r>
          <a:endParaRPr lang="en-US" sz="2400" b="1" kern="1200" dirty="0">
            <a:solidFill>
              <a:srgbClr val="FF9900"/>
            </a:solidFill>
            <a:latin typeface="Arial" panose="020B0604020202020204" pitchFamily="34" charset="0"/>
            <a:cs typeface="Arial" panose="020B0604020202020204" pitchFamily="34" charset="0"/>
          </a:endParaRPr>
        </a:p>
      </dsp:txBody>
      <dsp:txXfrm>
        <a:off x="3" y="4050096"/>
        <a:ext cx="6521764" cy="873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38C94-7FA4-402A-8FE4-42779B30C02D}">
      <dsp:nvSpPr>
        <dsp:cNvPr id="0" name=""/>
        <dsp:cNvSpPr/>
      </dsp:nvSpPr>
      <dsp:spPr>
        <a:xfrm>
          <a:off x="-6126981" y="-937410"/>
          <a:ext cx="7293488" cy="7293488"/>
        </a:xfrm>
        <a:prstGeom prst="blockArc">
          <a:avLst>
            <a:gd name="adj1" fmla="val 18900000"/>
            <a:gd name="adj2" fmla="val 2700000"/>
            <a:gd name="adj3" fmla="val 296"/>
          </a:avLst>
        </a:prstGeom>
        <a:noFill/>
        <a:ln w="57150"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A268E381-A90B-4A96-82E6-3F93BD72A714}">
      <dsp:nvSpPr>
        <dsp:cNvPr id="0" name=""/>
        <dsp:cNvSpPr/>
      </dsp:nvSpPr>
      <dsp:spPr>
        <a:xfrm>
          <a:off x="509717" y="202055"/>
          <a:ext cx="11136338" cy="950555"/>
        </a:xfrm>
        <a:prstGeom prst="rect">
          <a:avLst/>
        </a:prstGeom>
        <a:solidFill>
          <a:schemeClr val="bg1"/>
        </a:solidFill>
        <a:ln w="57150">
          <a:solidFill>
            <a:schemeClr val="tx1">
              <a:lumMod val="65000"/>
              <a:lumOff val="3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FF9900"/>
              </a:solidFill>
              <a:latin typeface="Arial" panose="020B0604020202020204" pitchFamily="34" charset="0"/>
              <a:cs typeface="Arial" panose="020B0604020202020204" pitchFamily="34" charset="0"/>
            </a:rPr>
            <a:t>Survey</a:t>
          </a:r>
          <a:r>
            <a:rPr lang="en-US" sz="1800" b="1" kern="1200" dirty="0" smtClean="0">
              <a:solidFill>
                <a:schemeClr val="tx1">
                  <a:lumMod val="65000"/>
                  <a:lumOff val="35000"/>
                </a:schemeClr>
              </a:solidFill>
              <a:latin typeface="Arial" panose="020B0604020202020204" pitchFamily="34" charset="0"/>
              <a:cs typeface="Arial" panose="020B0604020202020204" pitchFamily="34" charset="0"/>
            </a:rPr>
            <a:t> </a:t>
          </a:r>
          <a:r>
            <a:rPr lang="en-US" sz="2000" b="1" kern="1200" dirty="0" smtClean="0">
              <a:solidFill>
                <a:schemeClr val="tx1">
                  <a:lumMod val="65000"/>
                  <a:lumOff val="35000"/>
                </a:schemeClr>
              </a:solidFill>
              <a:latin typeface="Arial" panose="020B0604020202020204" pitchFamily="34" charset="0"/>
              <a:cs typeface="Arial" panose="020B0604020202020204" pitchFamily="34" charset="0"/>
            </a:rPr>
            <a:t>on the skills deficit of technical and engineering staff in the sector of Machine Building and Mechatronics.</a:t>
          </a:r>
          <a:endParaRPr lang="en-US" sz="2000" b="1" kern="1200" dirty="0">
            <a:solidFill>
              <a:schemeClr val="tx1">
                <a:lumMod val="65000"/>
                <a:lumOff val="35000"/>
              </a:schemeClr>
            </a:solidFill>
            <a:latin typeface="Arial" panose="020B0604020202020204" pitchFamily="34" charset="0"/>
            <a:cs typeface="Arial" panose="020B0604020202020204" pitchFamily="34" charset="0"/>
          </a:endParaRPr>
        </a:p>
      </dsp:txBody>
      <dsp:txXfrm>
        <a:off x="509717" y="202055"/>
        <a:ext cx="11136338" cy="950555"/>
      </dsp:txXfrm>
    </dsp:sp>
    <dsp:sp modelId="{F9B07DDB-63CE-4578-A521-872B503A558A}">
      <dsp:nvSpPr>
        <dsp:cNvPr id="0" name=""/>
        <dsp:cNvSpPr/>
      </dsp:nvSpPr>
      <dsp:spPr>
        <a:xfrm>
          <a:off x="86248" y="253864"/>
          <a:ext cx="846937" cy="846937"/>
        </a:xfrm>
        <a:prstGeom prst="ellipse">
          <a:avLst/>
        </a:prstGeom>
        <a:solidFill>
          <a:srgbClr val="FF9900"/>
        </a:solidFill>
        <a:ln w="57150" cap="flat" cmpd="sng" algn="ctr">
          <a:solidFill>
            <a:schemeClr val="tx1">
              <a:lumMod val="65000"/>
              <a:lumOff val="35000"/>
            </a:schemeClr>
          </a:solidFill>
          <a:prstDash val="solid"/>
          <a:miter lim="800000"/>
        </a:ln>
        <a:effectLst/>
      </dsp:spPr>
      <dsp:style>
        <a:lnRef idx="1">
          <a:scrgbClr r="0" g="0" b="0"/>
        </a:lnRef>
        <a:fillRef idx="1">
          <a:scrgbClr r="0" g="0" b="0"/>
        </a:fillRef>
        <a:effectRef idx="2">
          <a:scrgbClr r="0" g="0" b="0"/>
        </a:effectRef>
        <a:fontRef idx="minor"/>
      </dsp:style>
    </dsp:sp>
    <dsp:sp modelId="{6DB30D9D-67E6-4440-B2D7-A912021DF30B}">
      <dsp:nvSpPr>
        <dsp:cNvPr id="0" name=""/>
        <dsp:cNvSpPr/>
      </dsp:nvSpPr>
      <dsp:spPr>
        <a:xfrm>
          <a:off x="1049602" y="1221623"/>
          <a:ext cx="10595760" cy="939057"/>
        </a:xfrm>
        <a:prstGeom prst="rect">
          <a:avLst/>
        </a:prstGeom>
        <a:solidFill>
          <a:schemeClr val="bg1"/>
        </a:solidFill>
        <a:ln w="57150">
          <a:solidFill>
            <a:schemeClr val="tx1">
              <a:lumMod val="65000"/>
              <a:lumOff val="3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FF9900"/>
              </a:solidFill>
              <a:latin typeface="Arial" panose="020B0604020202020204" pitchFamily="34" charset="0"/>
              <a:cs typeface="Arial" panose="020B0604020202020204" pitchFamily="34" charset="0"/>
            </a:rPr>
            <a:t>Teacher’s </a:t>
          </a:r>
          <a:r>
            <a:rPr lang="en-US" sz="2400" b="1" kern="1200" dirty="0" err="1" smtClean="0">
              <a:solidFill>
                <a:srgbClr val="FF9900"/>
              </a:solidFill>
              <a:latin typeface="Arial" panose="020B0604020202020204" pitchFamily="34" charset="0"/>
              <a:cs typeface="Arial" panose="020B0604020202020204" pitchFamily="34" charset="0"/>
            </a:rPr>
            <a:t>ToolKit</a:t>
          </a:r>
          <a:r>
            <a:rPr lang="en-US" sz="2400" b="1" kern="1200" dirty="0" smtClean="0">
              <a:solidFill>
                <a:srgbClr val="FF9900"/>
              </a:solidFill>
              <a:latin typeface="Arial" panose="020B0604020202020204" pitchFamily="34" charset="0"/>
              <a:cs typeface="Arial" panose="020B0604020202020204" pitchFamily="34" charset="0"/>
            </a:rPr>
            <a:t> </a:t>
          </a:r>
          <a:r>
            <a:rPr lang="en-US" sz="2000" b="1" kern="1200" dirty="0" smtClean="0">
              <a:solidFill>
                <a:schemeClr val="tx1">
                  <a:lumMod val="65000"/>
                  <a:lumOff val="35000"/>
                </a:schemeClr>
              </a:solidFill>
              <a:latin typeface="Arial" panose="020B0604020202020204" pitchFamily="34" charset="0"/>
              <a:cs typeface="Arial" panose="020B0604020202020204" pitchFamily="34" charset="0"/>
            </a:rPr>
            <a:t>on Active and Problem-based Learning. It is an attempt to tackle the transversal skills’ gap.</a:t>
          </a:r>
          <a:endParaRPr lang="en-US" sz="2000" b="1" kern="1200" dirty="0">
            <a:solidFill>
              <a:schemeClr val="tx1">
                <a:lumMod val="65000"/>
                <a:lumOff val="35000"/>
              </a:schemeClr>
            </a:solidFill>
            <a:latin typeface="Arial" panose="020B0604020202020204" pitchFamily="34" charset="0"/>
            <a:cs typeface="Arial" panose="020B0604020202020204" pitchFamily="34" charset="0"/>
          </a:endParaRPr>
        </a:p>
      </dsp:txBody>
      <dsp:txXfrm>
        <a:off x="1049602" y="1221623"/>
        <a:ext cx="10595760" cy="939057"/>
      </dsp:txXfrm>
    </dsp:sp>
    <dsp:sp modelId="{F2FCB314-57EC-4E3C-88B5-CF5929905038}">
      <dsp:nvSpPr>
        <dsp:cNvPr id="0" name=""/>
        <dsp:cNvSpPr/>
      </dsp:nvSpPr>
      <dsp:spPr>
        <a:xfrm>
          <a:off x="571761" y="1269864"/>
          <a:ext cx="846937" cy="846937"/>
        </a:xfrm>
        <a:prstGeom prst="ellipse">
          <a:avLst/>
        </a:prstGeom>
        <a:solidFill>
          <a:srgbClr val="FF9900"/>
        </a:solidFill>
        <a:ln w="57150" cap="flat" cmpd="sng" algn="ctr">
          <a:solidFill>
            <a:schemeClr val="tx1">
              <a:lumMod val="65000"/>
              <a:lumOff val="35000"/>
            </a:schemeClr>
          </a:solidFill>
          <a:prstDash val="solid"/>
          <a:miter lim="800000"/>
        </a:ln>
        <a:effectLst/>
      </dsp:spPr>
      <dsp:style>
        <a:lnRef idx="1">
          <a:scrgbClr r="0" g="0" b="0"/>
        </a:lnRef>
        <a:fillRef idx="1">
          <a:scrgbClr r="0" g="0" b="0"/>
        </a:fillRef>
        <a:effectRef idx="2">
          <a:scrgbClr r="0" g="0" b="0"/>
        </a:effectRef>
        <a:fontRef idx="minor"/>
      </dsp:style>
    </dsp:sp>
    <dsp:sp modelId="{C996ED46-EF7D-445D-98FB-641E9D5D0C24}">
      <dsp:nvSpPr>
        <dsp:cNvPr id="0" name=""/>
        <dsp:cNvSpPr/>
      </dsp:nvSpPr>
      <dsp:spPr>
        <a:xfrm>
          <a:off x="1144243" y="2227676"/>
          <a:ext cx="10501812" cy="963313"/>
        </a:xfrm>
        <a:prstGeom prst="rect">
          <a:avLst/>
        </a:prstGeom>
        <a:solidFill>
          <a:schemeClr val="bg1"/>
        </a:solidFill>
        <a:ln w="57150">
          <a:solidFill>
            <a:schemeClr val="tx1">
              <a:lumMod val="65000"/>
              <a:lumOff val="3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FF9900"/>
              </a:solidFill>
              <a:latin typeface="Arial" panose="020B0604020202020204" pitchFamily="34" charset="0"/>
              <a:cs typeface="Arial" panose="020B0604020202020204" pitchFamily="34" charset="0"/>
            </a:rPr>
            <a:t>Curriculum</a:t>
          </a:r>
          <a:r>
            <a:rPr lang="en-US" sz="1800" b="1" kern="1200" dirty="0" smtClean="0">
              <a:solidFill>
                <a:schemeClr val="tx1">
                  <a:lumMod val="65000"/>
                  <a:lumOff val="35000"/>
                </a:schemeClr>
              </a:solidFill>
              <a:latin typeface="Arial" panose="020B0604020202020204" pitchFamily="34" charset="0"/>
              <a:cs typeface="Arial" panose="020B0604020202020204" pitchFamily="34" charset="0"/>
            </a:rPr>
            <a:t> </a:t>
          </a:r>
          <a:r>
            <a:rPr lang="en-US" sz="2000" b="1" kern="1200" dirty="0" smtClean="0">
              <a:solidFill>
                <a:schemeClr val="tx1">
                  <a:lumMod val="65000"/>
                  <a:lumOff val="35000"/>
                </a:schemeClr>
              </a:solidFill>
              <a:latin typeface="Arial" panose="020B0604020202020204" pitchFamily="34" charset="0"/>
              <a:cs typeface="Arial" panose="020B0604020202020204" pitchFamily="34" charset="0"/>
            </a:rPr>
            <a:t>for upskilling technicians and engineers in the sector of Machine Building and Mechatronics.</a:t>
          </a:r>
          <a:endParaRPr lang="en-US" sz="2000" b="1" kern="1200" dirty="0">
            <a:solidFill>
              <a:schemeClr val="tx1">
                <a:lumMod val="65000"/>
                <a:lumOff val="35000"/>
              </a:schemeClr>
            </a:solidFill>
            <a:latin typeface="Arial" panose="020B0604020202020204" pitchFamily="34" charset="0"/>
            <a:cs typeface="Arial" panose="020B0604020202020204" pitchFamily="34" charset="0"/>
          </a:endParaRPr>
        </a:p>
      </dsp:txBody>
      <dsp:txXfrm>
        <a:off x="1144243" y="2227676"/>
        <a:ext cx="10501812" cy="963313"/>
      </dsp:txXfrm>
    </dsp:sp>
    <dsp:sp modelId="{55EB6954-4877-44BA-B457-9D18F2DB795E}">
      <dsp:nvSpPr>
        <dsp:cNvPr id="0" name=""/>
        <dsp:cNvSpPr/>
      </dsp:nvSpPr>
      <dsp:spPr>
        <a:xfrm>
          <a:off x="720774" y="2285864"/>
          <a:ext cx="846937" cy="846937"/>
        </a:xfrm>
        <a:prstGeom prst="ellipse">
          <a:avLst/>
        </a:prstGeom>
        <a:solidFill>
          <a:srgbClr val="FF9900"/>
        </a:solidFill>
        <a:ln w="57150" cap="flat" cmpd="sng" algn="ctr">
          <a:solidFill>
            <a:schemeClr val="tx1">
              <a:lumMod val="65000"/>
              <a:lumOff val="35000"/>
            </a:schemeClr>
          </a:solidFill>
          <a:prstDash val="solid"/>
          <a:miter lim="800000"/>
        </a:ln>
        <a:effectLst/>
      </dsp:spPr>
      <dsp:style>
        <a:lnRef idx="1">
          <a:scrgbClr r="0" g="0" b="0"/>
        </a:lnRef>
        <a:fillRef idx="1">
          <a:scrgbClr r="0" g="0" b="0"/>
        </a:fillRef>
        <a:effectRef idx="2">
          <a:scrgbClr r="0" g="0" b="0"/>
        </a:effectRef>
        <a:fontRef idx="minor"/>
      </dsp:style>
    </dsp:sp>
    <dsp:sp modelId="{D57101D9-ACE9-4206-999A-CA62E883EEF2}">
      <dsp:nvSpPr>
        <dsp:cNvPr id="0" name=""/>
        <dsp:cNvSpPr/>
      </dsp:nvSpPr>
      <dsp:spPr>
        <a:xfrm>
          <a:off x="995230" y="3242247"/>
          <a:ext cx="10650825" cy="966172"/>
        </a:xfrm>
        <a:prstGeom prst="rect">
          <a:avLst/>
        </a:prstGeom>
        <a:solidFill>
          <a:schemeClr val="bg1"/>
        </a:solidFill>
        <a:ln w="57150">
          <a:solidFill>
            <a:schemeClr val="tx1">
              <a:lumMod val="65000"/>
              <a:lumOff val="3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FF9900"/>
              </a:solidFill>
              <a:latin typeface="Arial" panose="020B0604020202020204" pitchFamily="34" charset="0"/>
              <a:cs typeface="Arial" panose="020B0604020202020204" pitchFamily="34" charset="0"/>
            </a:rPr>
            <a:t>14 course materials </a:t>
          </a:r>
          <a:r>
            <a:rPr lang="en-US" sz="2000" b="1" kern="1200" dirty="0" smtClean="0">
              <a:solidFill>
                <a:schemeClr val="tx1">
                  <a:lumMod val="65000"/>
                  <a:lumOff val="35000"/>
                </a:schemeClr>
              </a:solidFill>
              <a:latin typeface="Arial" panose="020B0604020202020204" pitchFamily="34" charset="0"/>
              <a:cs typeface="Arial" panose="020B0604020202020204" pitchFamily="34" charset="0"/>
            </a:rPr>
            <a:t>(PPT presentations, industry-related problems and additional internet resources) as open educational resources. It is an attempt to tackle the talent and transversal skills’ gap.</a:t>
          </a:r>
          <a:endParaRPr lang="en-US" sz="2000" b="1" kern="1200" dirty="0">
            <a:solidFill>
              <a:schemeClr val="tx1">
                <a:lumMod val="65000"/>
                <a:lumOff val="35000"/>
              </a:schemeClr>
            </a:solidFill>
            <a:latin typeface="Arial" panose="020B0604020202020204" pitchFamily="34" charset="0"/>
            <a:cs typeface="Arial" panose="020B0604020202020204" pitchFamily="34" charset="0"/>
          </a:endParaRPr>
        </a:p>
      </dsp:txBody>
      <dsp:txXfrm>
        <a:off x="995230" y="3242247"/>
        <a:ext cx="10650825" cy="966172"/>
      </dsp:txXfrm>
    </dsp:sp>
    <dsp:sp modelId="{CD3EBE65-956C-4B08-AFF8-4E8129619100}">
      <dsp:nvSpPr>
        <dsp:cNvPr id="0" name=""/>
        <dsp:cNvSpPr/>
      </dsp:nvSpPr>
      <dsp:spPr>
        <a:xfrm>
          <a:off x="571761" y="3301864"/>
          <a:ext cx="846937" cy="846937"/>
        </a:xfrm>
        <a:prstGeom prst="ellipse">
          <a:avLst/>
        </a:prstGeom>
        <a:solidFill>
          <a:srgbClr val="FF9900"/>
        </a:solidFill>
        <a:ln w="57150" cap="flat" cmpd="sng" algn="ctr">
          <a:solidFill>
            <a:schemeClr val="tx1">
              <a:lumMod val="65000"/>
              <a:lumOff val="35000"/>
            </a:schemeClr>
          </a:solidFill>
          <a:prstDash val="solid"/>
          <a:miter lim="800000"/>
        </a:ln>
        <a:effectLst/>
      </dsp:spPr>
      <dsp:style>
        <a:lnRef idx="1">
          <a:scrgbClr r="0" g="0" b="0"/>
        </a:lnRef>
        <a:fillRef idx="1">
          <a:scrgbClr r="0" g="0" b="0"/>
        </a:fillRef>
        <a:effectRef idx="2">
          <a:scrgbClr r="0" g="0" b="0"/>
        </a:effectRef>
        <a:fontRef idx="minor"/>
      </dsp:style>
    </dsp:sp>
    <dsp:sp modelId="{3B102A56-EE93-4B24-A214-22FA4DB80C9D}">
      <dsp:nvSpPr>
        <dsp:cNvPr id="0" name=""/>
        <dsp:cNvSpPr/>
      </dsp:nvSpPr>
      <dsp:spPr>
        <a:xfrm>
          <a:off x="509717" y="4269694"/>
          <a:ext cx="11136338" cy="943278"/>
        </a:xfrm>
        <a:prstGeom prst="rect">
          <a:avLst/>
        </a:prstGeom>
        <a:solidFill>
          <a:schemeClr val="bg1"/>
        </a:solidFill>
        <a:ln w="57150">
          <a:solidFill>
            <a:schemeClr val="tx1">
              <a:lumMod val="65000"/>
              <a:lumOff val="3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FF9900"/>
              </a:solidFill>
              <a:latin typeface="Arial" panose="020B0604020202020204" pitchFamily="34" charset="0"/>
              <a:cs typeface="Arial" panose="020B0604020202020204" pitchFamily="34" charset="0"/>
            </a:rPr>
            <a:t>Problem-based platform </a:t>
          </a:r>
          <a:r>
            <a:rPr lang="en-US" sz="1800" b="1" kern="1200" dirty="0" smtClean="0">
              <a:solidFill>
                <a:schemeClr val="tx1">
                  <a:lumMod val="65000"/>
                  <a:lumOff val="35000"/>
                </a:schemeClr>
              </a:solidFill>
              <a:latin typeface="Arial" panose="020B0604020202020204" pitchFamily="34" charset="0"/>
              <a:cs typeface="Arial" panose="020B0604020202020204" pitchFamily="34" charset="0"/>
            </a:rPr>
            <a:t>– </a:t>
          </a:r>
          <a:r>
            <a:rPr lang="en-US" sz="2000" b="1" kern="1200" dirty="0" smtClean="0">
              <a:solidFill>
                <a:schemeClr val="tx1">
                  <a:lumMod val="65000"/>
                  <a:lumOff val="35000"/>
                </a:schemeClr>
              </a:solidFill>
              <a:latin typeface="Arial" panose="020B0604020202020204" pitchFamily="34" charset="0"/>
              <a:cs typeface="Arial" panose="020B0604020202020204" pitchFamily="34" charset="0"/>
            </a:rPr>
            <a:t>industry-relevant problems; a discussion forum for tutor and peer-to-peer support; assessment area for assessing the gained knowledge. It is an attempt to tackle the transversal and digital skills’ gap. </a:t>
          </a:r>
          <a:endParaRPr lang="en-US" sz="2000" b="1" kern="1200" dirty="0">
            <a:solidFill>
              <a:schemeClr val="tx1">
                <a:lumMod val="65000"/>
                <a:lumOff val="35000"/>
              </a:schemeClr>
            </a:solidFill>
            <a:latin typeface="Arial" panose="020B0604020202020204" pitchFamily="34" charset="0"/>
            <a:cs typeface="Arial" panose="020B0604020202020204" pitchFamily="34" charset="0"/>
          </a:endParaRPr>
        </a:p>
      </dsp:txBody>
      <dsp:txXfrm>
        <a:off x="509717" y="4269694"/>
        <a:ext cx="11136338" cy="943278"/>
      </dsp:txXfrm>
    </dsp:sp>
    <dsp:sp modelId="{A4269198-51C1-4F9C-941B-0BB0A3230A77}">
      <dsp:nvSpPr>
        <dsp:cNvPr id="0" name=""/>
        <dsp:cNvSpPr/>
      </dsp:nvSpPr>
      <dsp:spPr>
        <a:xfrm>
          <a:off x="86248" y="4317864"/>
          <a:ext cx="846937" cy="846937"/>
        </a:xfrm>
        <a:prstGeom prst="ellipse">
          <a:avLst/>
        </a:prstGeom>
        <a:solidFill>
          <a:srgbClr val="FF9900"/>
        </a:solidFill>
        <a:ln w="57150" cap="flat" cmpd="sng" algn="ctr">
          <a:solidFill>
            <a:schemeClr val="tx1">
              <a:lumMod val="65000"/>
              <a:lumOff val="3500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6DDB9-8E1D-40D5-8B9E-07CBFD5FF8B4}">
      <dsp:nvSpPr>
        <dsp:cNvPr id="0" name=""/>
        <dsp:cNvSpPr/>
      </dsp:nvSpPr>
      <dsp:spPr>
        <a:xfrm>
          <a:off x="2618" y="0"/>
          <a:ext cx="2569311" cy="5451231"/>
        </a:xfrm>
        <a:prstGeom prst="roundRect">
          <a:avLst>
            <a:gd name="adj" fmla="val 10000"/>
          </a:avLst>
        </a:prstGeom>
        <a:solidFill>
          <a:schemeClr val="bg1"/>
        </a:solidFill>
        <a:ln w="57150">
          <a:solidFill>
            <a:srgbClr val="FF9900"/>
          </a:solid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Technicians Engineers </a:t>
          </a:r>
          <a:endParaRPr lang="en-US" sz="2400" b="1" kern="1200" dirty="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2618" y="0"/>
        <a:ext cx="2569311" cy="1635369"/>
      </dsp:txXfrm>
    </dsp:sp>
    <dsp:sp modelId="{DCF1C17A-1F21-4ECA-9537-FA0CA7547F1C}">
      <dsp:nvSpPr>
        <dsp:cNvPr id="0" name=""/>
        <dsp:cNvSpPr/>
      </dsp:nvSpPr>
      <dsp:spPr>
        <a:xfrm>
          <a:off x="2764627" y="0"/>
          <a:ext cx="2569311" cy="5451231"/>
        </a:xfrm>
        <a:prstGeom prst="roundRect">
          <a:avLst>
            <a:gd name="adj" fmla="val 10000"/>
          </a:avLst>
        </a:prstGeom>
        <a:solidFill>
          <a:schemeClr val="bg1"/>
        </a:solidFill>
        <a:ln w="57150">
          <a:solidFill>
            <a:srgbClr val="FF9900"/>
          </a:solid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VET trainers and providers</a:t>
          </a:r>
          <a:endParaRPr lang="en-US" sz="2400" b="1" kern="1200" dirty="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2764627" y="0"/>
        <a:ext cx="2569311" cy="1635369"/>
      </dsp:txXfrm>
    </dsp:sp>
    <dsp:sp modelId="{C782A68B-4696-43DD-88F7-0A3C280C62D9}">
      <dsp:nvSpPr>
        <dsp:cNvPr id="0" name=""/>
        <dsp:cNvSpPr/>
      </dsp:nvSpPr>
      <dsp:spPr>
        <a:xfrm>
          <a:off x="5540691" y="0"/>
          <a:ext cx="2569311" cy="5451231"/>
        </a:xfrm>
        <a:prstGeom prst="roundRect">
          <a:avLst>
            <a:gd name="adj" fmla="val 10000"/>
          </a:avLst>
        </a:prstGeom>
        <a:solidFill>
          <a:schemeClr val="bg1"/>
        </a:solidFill>
        <a:ln w="57150">
          <a:solidFill>
            <a:srgbClr val="FF9900"/>
          </a:solid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Companies</a:t>
          </a:r>
          <a:endParaRPr lang="en-US" sz="2400" b="1" kern="1200" dirty="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540691" y="0"/>
        <a:ext cx="2569311" cy="1635369"/>
      </dsp:txXfrm>
    </dsp:sp>
    <dsp:sp modelId="{6210032D-F602-4233-9C74-8E77B771D2CA}">
      <dsp:nvSpPr>
        <dsp:cNvPr id="0" name=""/>
        <dsp:cNvSpPr/>
      </dsp:nvSpPr>
      <dsp:spPr>
        <a:xfrm>
          <a:off x="8288646" y="0"/>
          <a:ext cx="2569311" cy="5451231"/>
        </a:xfrm>
        <a:prstGeom prst="roundRect">
          <a:avLst>
            <a:gd name="adj" fmla="val 10000"/>
          </a:avLst>
        </a:prstGeom>
        <a:solidFill>
          <a:schemeClr val="bg1"/>
        </a:solidFill>
        <a:ln w="57150">
          <a:solidFill>
            <a:srgbClr val="FF9900"/>
          </a:solid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Chambers</a:t>
          </a:r>
        </a:p>
        <a:p>
          <a:pPr lvl="0" algn="ctr" defTabSz="1066800">
            <a:lnSpc>
              <a:spcPct val="90000"/>
            </a:lnSpc>
            <a:spcBef>
              <a:spcPct val="0"/>
            </a:spcBef>
            <a:spcAft>
              <a:spcPct val="35000"/>
            </a:spcAft>
          </a:pPr>
          <a:r>
            <a:rPr lang="en-US" sz="2400" b="1" kern="1200" dirty="0" smtClean="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Universities</a:t>
          </a:r>
          <a:endParaRPr lang="en-US" sz="2400" b="1" kern="1200" dirty="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8288646" y="0"/>
        <a:ext cx="2569311" cy="16353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D4D557-27D2-4D0C-8AA8-94474046F3C1}"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D797A-0955-455B-A868-574C5CD323D9}" type="slidenum">
              <a:rPr lang="en-US" smtClean="0"/>
              <a:t>‹#›</a:t>
            </a:fld>
            <a:endParaRPr lang="en-US"/>
          </a:p>
        </p:txBody>
      </p:sp>
    </p:spTree>
    <p:extLst>
      <p:ext uri="{BB962C8B-B14F-4D97-AF65-F5344CB8AC3E}">
        <p14:creationId xmlns:p14="http://schemas.microsoft.com/office/powerpoint/2010/main" val="1118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4D557-27D2-4D0C-8AA8-94474046F3C1}"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D797A-0955-455B-A868-574C5CD323D9}" type="slidenum">
              <a:rPr lang="en-US" smtClean="0"/>
              <a:t>‹#›</a:t>
            </a:fld>
            <a:endParaRPr lang="en-US"/>
          </a:p>
        </p:txBody>
      </p:sp>
    </p:spTree>
    <p:extLst>
      <p:ext uri="{BB962C8B-B14F-4D97-AF65-F5344CB8AC3E}">
        <p14:creationId xmlns:p14="http://schemas.microsoft.com/office/powerpoint/2010/main" val="346580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4D557-27D2-4D0C-8AA8-94474046F3C1}"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D797A-0955-455B-A868-574C5CD323D9}" type="slidenum">
              <a:rPr lang="en-US" smtClean="0"/>
              <a:t>‹#›</a:t>
            </a:fld>
            <a:endParaRPr lang="en-US"/>
          </a:p>
        </p:txBody>
      </p:sp>
    </p:spTree>
    <p:extLst>
      <p:ext uri="{BB962C8B-B14F-4D97-AF65-F5344CB8AC3E}">
        <p14:creationId xmlns:p14="http://schemas.microsoft.com/office/powerpoint/2010/main" val="274489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4D557-27D2-4D0C-8AA8-94474046F3C1}"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D797A-0955-455B-A868-574C5CD323D9}" type="slidenum">
              <a:rPr lang="en-US" smtClean="0"/>
              <a:t>‹#›</a:t>
            </a:fld>
            <a:endParaRPr lang="en-US"/>
          </a:p>
        </p:txBody>
      </p:sp>
    </p:spTree>
    <p:extLst>
      <p:ext uri="{BB962C8B-B14F-4D97-AF65-F5344CB8AC3E}">
        <p14:creationId xmlns:p14="http://schemas.microsoft.com/office/powerpoint/2010/main" val="134989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D4D557-27D2-4D0C-8AA8-94474046F3C1}"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D797A-0955-455B-A868-574C5CD323D9}" type="slidenum">
              <a:rPr lang="en-US" smtClean="0"/>
              <a:t>‹#›</a:t>
            </a:fld>
            <a:endParaRPr lang="en-US"/>
          </a:p>
        </p:txBody>
      </p:sp>
    </p:spTree>
    <p:extLst>
      <p:ext uri="{BB962C8B-B14F-4D97-AF65-F5344CB8AC3E}">
        <p14:creationId xmlns:p14="http://schemas.microsoft.com/office/powerpoint/2010/main" val="156418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D4D557-27D2-4D0C-8AA8-94474046F3C1}"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D797A-0955-455B-A868-574C5CD323D9}" type="slidenum">
              <a:rPr lang="en-US" smtClean="0"/>
              <a:t>‹#›</a:t>
            </a:fld>
            <a:endParaRPr lang="en-US"/>
          </a:p>
        </p:txBody>
      </p:sp>
    </p:spTree>
    <p:extLst>
      <p:ext uri="{BB962C8B-B14F-4D97-AF65-F5344CB8AC3E}">
        <p14:creationId xmlns:p14="http://schemas.microsoft.com/office/powerpoint/2010/main" val="119049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D4D557-27D2-4D0C-8AA8-94474046F3C1}" type="datetimeFigureOut">
              <a:rPr lang="en-US" smtClean="0"/>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D797A-0955-455B-A868-574C5CD323D9}" type="slidenum">
              <a:rPr lang="en-US" smtClean="0"/>
              <a:t>‹#›</a:t>
            </a:fld>
            <a:endParaRPr lang="en-US"/>
          </a:p>
        </p:txBody>
      </p:sp>
    </p:spTree>
    <p:extLst>
      <p:ext uri="{BB962C8B-B14F-4D97-AF65-F5344CB8AC3E}">
        <p14:creationId xmlns:p14="http://schemas.microsoft.com/office/powerpoint/2010/main" val="298082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D4D557-27D2-4D0C-8AA8-94474046F3C1}" type="datetimeFigureOut">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D797A-0955-455B-A868-574C5CD323D9}" type="slidenum">
              <a:rPr lang="en-US" smtClean="0"/>
              <a:t>‹#›</a:t>
            </a:fld>
            <a:endParaRPr lang="en-US"/>
          </a:p>
        </p:txBody>
      </p:sp>
    </p:spTree>
    <p:extLst>
      <p:ext uri="{BB962C8B-B14F-4D97-AF65-F5344CB8AC3E}">
        <p14:creationId xmlns:p14="http://schemas.microsoft.com/office/powerpoint/2010/main" val="41535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4D557-27D2-4D0C-8AA8-94474046F3C1}" type="datetimeFigureOut">
              <a:rPr lang="en-US" smtClean="0"/>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D797A-0955-455B-A868-574C5CD323D9}" type="slidenum">
              <a:rPr lang="en-US" smtClean="0"/>
              <a:t>‹#›</a:t>
            </a:fld>
            <a:endParaRPr lang="en-US"/>
          </a:p>
        </p:txBody>
      </p:sp>
    </p:spTree>
    <p:extLst>
      <p:ext uri="{BB962C8B-B14F-4D97-AF65-F5344CB8AC3E}">
        <p14:creationId xmlns:p14="http://schemas.microsoft.com/office/powerpoint/2010/main" val="103956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4D557-27D2-4D0C-8AA8-94474046F3C1}"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D797A-0955-455B-A868-574C5CD323D9}" type="slidenum">
              <a:rPr lang="en-US" smtClean="0"/>
              <a:t>‹#›</a:t>
            </a:fld>
            <a:endParaRPr lang="en-US"/>
          </a:p>
        </p:txBody>
      </p:sp>
    </p:spTree>
    <p:extLst>
      <p:ext uri="{BB962C8B-B14F-4D97-AF65-F5344CB8AC3E}">
        <p14:creationId xmlns:p14="http://schemas.microsoft.com/office/powerpoint/2010/main" val="343858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4D557-27D2-4D0C-8AA8-94474046F3C1}"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D797A-0955-455B-A868-574C5CD323D9}" type="slidenum">
              <a:rPr lang="en-US" smtClean="0"/>
              <a:t>‹#›</a:t>
            </a:fld>
            <a:endParaRPr lang="en-US"/>
          </a:p>
        </p:txBody>
      </p:sp>
    </p:spTree>
    <p:extLst>
      <p:ext uri="{BB962C8B-B14F-4D97-AF65-F5344CB8AC3E}">
        <p14:creationId xmlns:p14="http://schemas.microsoft.com/office/powerpoint/2010/main" val="154719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alpha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4D557-27D2-4D0C-8AA8-94474046F3C1}" type="datetimeFigureOut">
              <a:rPr lang="en-US" smtClean="0"/>
              <a:t>10/15/2020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D797A-0955-455B-A868-574C5CD323D9}" type="slidenum">
              <a:rPr lang="en-US" smtClean="0"/>
              <a:t>‹#›</a:t>
            </a:fld>
            <a:endParaRPr lang="en-US"/>
          </a:p>
        </p:txBody>
      </p:sp>
    </p:spTree>
    <p:extLst>
      <p:ext uri="{BB962C8B-B14F-4D97-AF65-F5344CB8AC3E}">
        <p14:creationId xmlns:p14="http://schemas.microsoft.com/office/powerpoint/2010/main" val="2347584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alpha val="85000"/>
          </a:schemeClr>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flipV="1">
            <a:off x="809624" y="3099017"/>
            <a:ext cx="145540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53073809"/>
              </p:ext>
            </p:extLst>
          </p:nvPr>
        </p:nvGraphicFramePr>
        <p:xfrm>
          <a:off x="2536873" y="2008565"/>
          <a:ext cx="9626991" cy="2840870"/>
        </p:xfrm>
        <a:graphic>
          <a:graphicData uri="http://schemas.openxmlformats.org/presentationml/2006/ole">
            <mc:AlternateContent xmlns:mc="http://schemas.openxmlformats.org/markup-compatibility/2006">
              <mc:Choice xmlns:v="urn:schemas-microsoft-com:vml" Requires="v">
                <p:oleObj spid="_x0000_s1106" name="Bitmap Image" r:id="rId3" imgW="8496360" imgH="3009960" progId="Paint.Picture">
                  <p:embed/>
                </p:oleObj>
              </mc:Choice>
              <mc:Fallback>
                <p:oleObj name="Bitmap Image" r:id="rId3" imgW="8496360" imgH="3009960" progId="Paint.Picture">
                  <p:embed/>
                  <p:pic>
                    <p:nvPicPr>
                      <p:cNvPr id="0" name="Object 1"/>
                      <p:cNvPicPr>
                        <a:picLocks noChangeAspect="1" noChangeArrowheads="1"/>
                      </p:cNvPicPr>
                      <p:nvPr/>
                    </p:nvPicPr>
                    <p:blipFill>
                      <a:blip r:embed="rId4"/>
                      <a:srcRect/>
                      <a:stretch>
                        <a:fillRect/>
                      </a:stretch>
                    </p:blipFill>
                    <p:spPr bwMode="auto">
                      <a:xfrm>
                        <a:off x="2536873" y="2008565"/>
                        <a:ext cx="9626991" cy="2840870"/>
                      </a:xfrm>
                      <a:prstGeom prst="rect">
                        <a:avLst/>
                      </a:prstGeom>
                      <a:solidFill>
                        <a:srgbClr val="FF9900"/>
                      </a:solidFill>
                      <a:ln w="44450" cmpd="sng">
                        <a:solidFill>
                          <a:srgbClr val="FF9900"/>
                        </a:solidFill>
                      </a:ln>
                    </p:spPr>
                  </p:pic>
                </p:oleObj>
              </mc:Fallback>
            </mc:AlternateContent>
          </a:graphicData>
        </a:graphic>
      </p:graphicFrame>
      <p:sp>
        <p:nvSpPr>
          <p:cNvPr id="5" name="TextBox 4"/>
          <p:cNvSpPr txBox="1"/>
          <p:nvPr/>
        </p:nvSpPr>
        <p:spPr>
          <a:xfrm>
            <a:off x="2440743" y="303866"/>
            <a:ext cx="9458178" cy="1323439"/>
          </a:xfrm>
          <a:prstGeom prst="rect">
            <a:avLst/>
          </a:prstGeom>
          <a:noFill/>
        </p:spPr>
        <p:txBody>
          <a:bodyPr wrap="square" rtlCol="0">
            <a:spAutoFit/>
          </a:bodyPr>
          <a:lstStyle/>
          <a:p>
            <a:r>
              <a:rPr lang="en-US" sz="4000" b="1" dirty="0">
                <a:solidFill>
                  <a:srgbClr val="FF9900"/>
                </a:solidFill>
                <a:latin typeface="Arial" panose="020B0604020202020204" pitchFamily="34" charset="0"/>
                <a:cs typeface="Arial" panose="020B0604020202020204" pitchFamily="34" charset="0"/>
              </a:rPr>
              <a:t>Active Learning Community for Upskilling </a:t>
            </a:r>
            <a:r>
              <a:rPr lang="en-US" sz="4000" b="1" dirty="0" smtClean="0">
                <a:solidFill>
                  <a:srgbClr val="FF9900"/>
                </a:solidFill>
                <a:latin typeface="Arial" panose="020B0604020202020204" pitchFamily="34" charset="0"/>
                <a:cs typeface="Arial" panose="020B0604020202020204" pitchFamily="34" charset="0"/>
              </a:rPr>
              <a:t>Technicians </a:t>
            </a:r>
            <a:r>
              <a:rPr lang="en-US" sz="4000" b="1" dirty="0">
                <a:solidFill>
                  <a:srgbClr val="FF9900"/>
                </a:solidFill>
                <a:latin typeface="Arial" panose="020B0604020202020204" pitchFamily="34" charset="0"/>
                <a:cs typeface="Arial" panose="020B0604020202020204" pitchFamily="34" charset="0"/>
              </a:rPr>
              <a:t>and </a:t>
            </a:r>
            <a:r>
              <a:rPr lang="en-US" sz="4000" b="1" dirty="0" smtClean="0">
                <a:solidFill>
                  <a:srgbClr val="FF9900"/>
                </a:solidFill>
                <a:latin typeface="Arial" panose="020B0604020202020204" pitchFamily="34" charset="0"/>
                <a:cs typeface="Arial" panose="020B0604020202020204" pitchFamily="34" charset="0"/>
              </a:rPr>
              <a:t>Engineers</a:t>
            </a:r>
            <a:endParaRPr lang="en-US" sz="4000" b="1" dirty="0">
              <a:solidFill>
                <a:srgbClr val="FF9900"/>
              </a:solidFill>
              <a:latin typeface="Arial" panose="020B0604020202020204" pitchFamily="34" charset="0"/>
              <a:cs typeface="Arial" panose="020B0604020202020204" pitchFamily="34" charset="0"/>
            </a:endParaRPr>
          </a:p>
        </p:txBody>
      </p:sp>
      <p:sp>
        <p:nvSpPr>
          <p:cNvPr id="6" name="TextBox 5"/>
          <p:cNvSpPr txBox="1"/>
          <p:nvPr/>
        </p:nvSpPr>
        <p:spPr>
          <a:xfrm>
            <a:off x="2440743" y="5225226"/>
            <a:ext cx="8883749" cy="1367297"/>
          </a:xfrm>
          <a:prstGeom prst="rect">
            <a:avLst/>
          </a:prstGeom>
          <a:noFill/>
        </p:spPr>
        <p:txBody>
          <a:bodyPr wrap="square" rtlCol="0">
            <a:spAutoFit/>
          </a:bodyPr>
          <a:lstStyle/>
          <a:p>
            <a:pPr>
              <a:lnSpc>
                <a:spcPts val="3400"/>
              </a:lnSpc>
            </a:pPr>
            <a:r>
              <a:rPr lang="en-US" sz="2600" b="1" dirty="0" smtClean="0">
                <a:solidFill>
                  <a:srgbClr val="FF9900"/>
                </a:solidFill>
                <a:latin typeface="Arial" panose="020B0604020202020204" pitchFamily="34" charset="0"/>
                <a:cs typeface="Arial" panose="020B0604020202020204" pitchFamily="34" charset="0"/>
              </a:rPr>
              <a:t>PROGRAM: </a:t>
            </a:r>
            <a:r>
              <a:rPr lang="en-US" sz="2600" dirty="0" smtClean="0">
                <a:solidFill>
                  <a:srgbClr val="FF9900"/>
                </a:solidFill>
                <a:latin typeface="Arial" panose="020B0604020202020204" pitchFamily="34" charset="0"/>
                <a:cs typeface="Arial" panose="020B0604020202020204" pitchFamily="34" charset="0"/>
              </a:rPr>
              <a:t>ERASMUS+ Key Activity 2</a:t>
            </a:r>
          </a:p>
          <a:p>
            <a:pPr>
              <a:lnSpc>
                <a:spcPts val="3400"/>
              </a:lnSpc>
            </a:pPr>
            <a:r>
              <a:rPr lang="en-US" sz="2600" b="1" dirty="0" smtClean="0">
                <a:solidFill>
                  <a:srgbClr val="FF9900"/>
                </a:solidFill>
                <a:latin typeface="Arial" panose="020B0604020202020204" pitchFamily="34" charset="0"/>
                <a:cs typeface="Arial" panose="020B0604020202020204" pitchFamily="34" charset="0"/>
              </a:rPr>
              <a:t>Project number: </a:t>
            </a:r>
            <a:r>
              <a:rPr lang="bg-BG" sz="2600" dirty="0">
                <a:solidFill>
                  <a:srgbClr val="FF9900"/>
                </a:solidFill>
                <a:latin typeface="Arial" panose="020B0604020202020204" pitchFamily="34" charset="0"/>
                <a:cs typeface="Arial" panose="020B0604020202020204" pitchFamily="34" charset="0"/>
              </a:rPr>
              <a:t>2020-1-</a:t>
            </a:r>
            <a:r>
              <a:rPr lang="en-US" sz="2600" dirty="0">
                <a:solidFill>
                  <a:srgbClr val="FF9900"/>
                </a:solidFill>
                <a:latin typeface="Arial" panose="020B0604020202020204" pitchFamily="34" charset="0"/>
                <a:cs typeface="Arial" panose="020B0604020202020204" pitchFamily="34" charset="0"/>
              </a:rPr>
              <a:t>BG</a:t>
            </a:r>
            <a:r>
              <a:rPr lang="bg-BG" sz="2600" dirty="0">
                <a:solidFill>
                  <a:srgbClr val="FF9900"/>
                </a:solidFill>
                <a:latin typeface="Arial" panose="020B0604020202020204" pitchFamily="34" charset="0"/>
                <a:cs typeface="Arial" panose="020B0604020202020204" pitchFamily="34" charset="0"/>
              </a:rPr>
              <a:t>01-</a:t>
            </a:r>
            <a:r>
              <a:rPr lang="en-US" sz="2600" dirty="0">
                <a:solidFill>
                  <a:srgbClr val="FF9900"/>
                </a:solidFill>
                <a:latin typeface="Arial" panose="020B0604020202020204" pitchFamily="34" charset="0"/>
                <a:cs typeface="Arial" panose="020B0604020202020204" pitchFamily="34" charset="0"/>
              </a:rPr>
              <a:t>KA</a:t>
            </a:r>
            <a:r>
              <a:rPr lang="bg-BG" sz="2600" dirty="0" smtClean="0">
                <a:solidFill>
                  <a:srgbClr val="FF9900"/>
                </a:solidFill>
                <a:latin typeface="Arial" panose="020B0604020202020204" pitchFamily="34" charset="0"/>
                <a:cs typeface="Arial" panose="020B0604020202020204" pitchFamily="34" charset="0"/>
              </a:rPr>
              <a:t>202-079042</a:t>
            </a:r>
            <a:endParaRPr lang="en-US" sz="2600" dirty="0" smtClean="0">
              <a:solidFill>
                <a:srgbClr val="FF9900"/>
              </a:solidFill>
              <a:latin typeface="Arial" panose="020B0604020202020204" pitchFamily="34" charset="0"/>
              <a:cs typeface="Arial" panose="020B0604020202020204" pitchFamily="34" charset="0"/>
            </a:endParaRPr>
          </a:p>
          <a:p>
            <a:pPr>
              <a:lnSpc>
                <a:spcPts val="3400"/>
              </a:lnSpc>
            </a:pPr>
            <a:r>
              <a:rPr lang="en-US" sz="2600" b="1" dirty="0" smtClean="0">
                <a:solidFill>
                  <a:srgbClr val="FF9900"/>
                </a:solidFill>
                <a:latin typeface="Arial" panose="020B0604020202020204" pitchFamily="34" charset="0"/>
                <a:cs typeface="Arial" panose="020B0604020202020204" pitchFamily="34" charset="0"/>
              </a:rPr>
              <a:t>Duration: </a:t>
            </a:r>
            <a:r>
              <a:rPr lang="en-US" sz="2600" dirty="0" smtClean="0">
                <a:solidFill>
                  <a:srgbClr val="FF9900"/>
                </a:solidFill>
                <a:latin typeface="Arial" panose="020B0604020202020204" pitchFamily="34" charset="0"/>
                <a:cs typeface="Arial" panose="020B0604020202020204" pitchFamily="34" charset="0"/>
              </a:rPr>
              <a:t>01.09.2020 – 31.08.2022</a:t>
            </a:r>
          </a:p>
        </p:txBody>
      </p:sp>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297" y="2784495"/>
            <a:ext cx="1612484" cy="523027"/>
          </a:xfrm>
          <a:prstGeom prst="rect">
            <a:avLst/>
          </a:prstGeom>
          <a:noFill/>
          <a:ln>
            <a:noFill/>
          </a:ln>
        </p:spPr>
      </p:pic>
      <p:pic>
        <p:nvPicPr>
          <p:cNvPr id="8" name="Picture 7"/>
          <p:cNvPicPr/>
          <p:nvPr/>
        </p:nvPicPr>
        <p:blipFill>
          <a:blip r:embed="rId6">
            <a:extLst>
              <a:ext uri="{28A0092B-C50C-407E-A947-70E740481C1C}">
                <a14:useLocalDpi xmlns:a14="http://schemas.microsoft.com/office/drawing/2010/main" val="0"/>
              </a:ext>
            </a:extLst>
          </a:blip>
          <a:srcRect/>
          <a:stretch>
            <a:fillRect/>
          </a:stretch>
        </p:blipFill>
        <p:spPr bwMode="auto">
          <a:xfrm>
            <a:off x="278297" y="3647472"/>
            <a:ext cx="1612483" cy="494952"/>
          </a:xfrm>
          <a:prstGeom prst="rect">
            <a:avLst/>
          </a:prstGeom>
          <a:noFill/>
        </p:spPr>
      </p:pic>
    </p:spTree>
    <p:extLst>
      <p:ext uri="{BB962C8B-B14F-4D97-AF65-F5344CB8AC3E}">
        <p14:creationId xmlns:p14="http://schemas.microsoft.com/office/powerpoint/2010/main" val="1092740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79826"/>
            <a:ext cx="12192000" cy="1026942"/>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79826"/>
            <a:ext cx="12192000" cy="143021"/>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3273535" y="1535602"/>
            <a:ext cx="5644929" cy="5202705"/>
          </a:xfrm>
          <a:prstGeom prst="rect">
            <a:avLst/>
          </a:prstGeom>
          <a:ln w="57150">
            <a:solidFill>
              <a:srgbClr val="FF9900"/>
            </a:solidFill>
          </a:ln>
        </p:spPr>
      </p:pic>
      <p:sp>
        <p:nvSpPr>
          <p:cNvPr id="8" name="TextBox 7"/>
          <p:cNvSpPr txBox="1"/>
          <p:nvPr/>
        </p:nvSpPr>
        <p:spPr>
          <a:xfrm>
            <a:off x="3031586" y="703197"/>
            <a:ext cx="5697415" cy="523220"/>
          </a:xfrm>
          <a:prstGeom prst="rect">
            <a:avLst/>
          </a:prstGeom>
          <a:no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INDUSTRY 4.0</a:t>
            </a:r>
            <a:endParaRPr lang="en-US" sz="2800" b="1" dirty="0">
              <a:solidFill>
                <a:schemeClr val="bg1"/>
              </a:solidFill>
              <a:latin typeface="Arial" panose="020B0604020202020204" pitchFamily="34" charset="0"/>
              <a:cs typeface="Arial" panose="020B0604020202020204" pitchFamily="34" charset="0"/>
            </a:endParaRPr>
          </a:p>
        </p:txBody>
      </p:sp>
      <p:sp>
        <p:nvSpPr>
          <p:cNvPr id="12" name="Flowchart: Process 11"/>
          <p:cNvSpPr/>
          <p:nvPr/>
        </p:nvSpPr>
        <p:spPr>
          <a:xfrm>
            <a:off x="168575" y="2649423"/>
            <a:ext cx="2838403" cy="612648"/>
          </a:xfrm>
          <a:prstGeom prst="flowChartProcess">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50000"/>
                  </a:schemeClr>
                </a:solidFill>
                <a:latin typeface="Arial" panose="020B0604020202020204" pitchFamily="34" charset="0"/>
                <a:cs typeface="Arial" panose="020B0604020202020204" pitchFamily="34" charset="0"/>
              </a:rPr>
              <a:t>Cyber physical systems</a:t>
            </a:r>
          </a:p>
        </p:txBody>
      </p:sp>
      <p:sp>
        <p:nvSpPr>
          <p:cNvPr id="13" name="Flowchart: Process 12"/>
          <p:cNvSpPr/>
          <p:nvPr/>
        </p:nvSpPr>
        <p:spPr>
          <a:xfrm>
            <a:off x="143967" y="4867210"/>
            <a:ext cx="2838403" cy="612648"/>
          </a:xfrm>
          <a:prstGeom prst="flowChartProcess">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50000"/>
                  </a:schemeClr>
                </a:solidFill>
                <a:latin typeface="Arial" panose="020B0604020202020204" pitchFamily="34" charset="0"/>
                <a:cs typeface="Arial" panose="020B0604020202020204" pitchFamily="34" charset="0"/>
              </a:rPr>
              <a:t>Internet </a:t>
            </a:r>
            <a:r>
              <a:rPr lang="en-US" b="1" dirty="0">
                <a:solidFill>
                  <a:schemeClr val="bg1">
                    <a:lumMod val="50000"/>
                  </a:schemeClr>
                </a:solidFill>
                <a:latin typeface="Arial" panose="020B0604020202020204" pitchFamily="34" charset="0"/>
                <a:cs typeface="Arial" panose="020B0604020202020204" pitchFamily="34" charset="0"/>
              </a:rPr>
              <a:t>of thing </a:t>
            </a:r>
            <a:r>
              <a:rPr lang="en-US" b="1" dirty="0" err="1" smtClean="0">
                <a:solidFill>
                  <a:schemeClr val="bg1">
                    <a:lumMod val="50000"/>
                  </a:schemeClr>
                </a:solidFill>
                <a:latin typeface="Arial" panose="020B0604020202020204" pitchFamily="34" charset="0"/>
                <a:cs typeface="Arial" panose="020B0604020202020204" pitchFamily="34" charset="0"/>
              </a:rPr>
              <a:t>IoT</a:t>
            </a:r>
            <a:endParaRPr lang="en-US" b="1" dirty="0">
              <a:solidFill>
                <a:schemeClr val="bg1">
                  <a:lumMod val="50000"/>
                </a:schemeClr>
              </a:solidFill>
              <a:latin typeface="Arial" panose="020B0604020202020204" pitchFamily="34" charset="0"/>
              <a:cs typeface="Arial" panose="020B0604020202020204" pitchFamily="34" charset="0"/>
            </a:endParaRPr>
          </a:p>
        </p:txBody>
      </p:sp>
      <p:sp>
        <p:nvSpPr>
          <p:cNvPr id="14" name="Flowchart: Process 13"/>
          <p:cNvSpPr/>
          <p:nvPr/>
        </p:nvSpPr>
        <p:spPr>
          <a:xfrm>
            <a:off x="9121778" y="2649423"/>
            <a:ext cx="2838403" cy="612648"/>
          </a:xfrm>
          <a:prstGeom prst="flowChartProcess">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50000"/>
                  </a:schemeClr>
                </a:solidFill>
                <a:latin typeface="Arial" panose="020B0604020202020204" pitchFamily="34" charset="0"/>
                <a:cs typeface="Arial" panose="020B0604020202020204" pitchFamily="34" charset="0"/>
              </a:rPr>
              <a:t>Internet of services </a:t>
            </a:r>
            <a:r>
              <a:rPr lang="en-US" b="1" dirty="0" err="1">
                <a:solidFill>
                  <a:schemeClr val="bg1">
                    <a:lumMod val="50000"/>
                  </a:schemeClr>
                </a:solidFill>
                <a:latin typeface="Arial" panose="020B0604020202020204" pitchFamily="34" charset="0"/>
                <a:cs typeface="Arial" panose="020B0604020202020204" pitchFamily="34" charset="0"/>
              </a:rPr>
              <a:t>IoS</a:t>
            </a:r>
            <a:endParaRPr lang="en-US" b="1" dirty="0">
              <a:solidFill>
                <a:schemeClr val="bg1">
                  <a:lumMod val="50000"/>
                </a:schemeClr>
              </a:solidFill>
              <a:latin typeface="Arial" panose="020B0604020202020204" pitchFamily="34" charset="0"/>
              <a:cs typeface="Arial" panose="020B0604020202020204" pitchFamily="34" charset="0"/>
            </a:endParaRPr>
          </a:p>
        </p:txBody>
      </p:sp>
      <p:sp>
        <p:nvSpPr>
          <p:cNvPr id="15" name="Flowchart: Process 14"/>
          <p:cNvSpPr/>
          <p:nvPr/>
        </p:nvSpPr>
        <p:spPr>
          <a:xfrm>
            <a:off x="9121778" y="4867210"/>
            <a:ext cx="2838403" cy="612648"/>
          </a:xfrm>
          <a:prstGeom prst="flowChartProcess">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50000"/>
                  </a:schemeClr>
                </a:solidFill>
                <a:latin typeface="Arial" panose="020B0604020202020204" pitchFamily="34" charset="0"/>
                <a:cs typeface="Arial" panose="020B0604020202020204" pitchFamily="34" charset="0"/>
              </a:rPr>
              <a:t>Machine learning</a:t>
            </a:r>
          </a:p>
        </p:txBody>
      </p:sp>
    </p:spTree>
    <p:extLst>
      <p:ext uri="{BB962C8B-B14F-4D97-AF65-F5344CB8AC3E}">
        <p14:creationId xmlns:p14="http://schemas.microsoft.com/office/powerpoint/2010/main" val="1386601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79826"/>
            <a:ext cx="12192000" cy="1026942"/>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79826"/>
            <a:ext cx="12192000" cy="143021"/>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47292" y="700387"/>
            <a:ext cx="5697415" cy="523220"/>
          </a:xfrm>
          <a:prstGeom prst="rect">
            <a:avLst/>
          </a:prstGeom>
          <a:no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PROFILE OF A WORKER 4.0</a:t>
            </a:r>
            <a:endParaRPr lang="en-US" sz="2800" b="1"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4192027" y="1986363"/>
            <a:ext cx="3960299" cy="4439219"/>
          </a:xfrm>
          <a:prstGeom prst="rect">
            <a:avLst/>
          </a:prstGeom>
          <a:ln w="57150">
            <a:solidFill>
              <a:srgbClr val="FF9900"/>
            </a:solidFill>
          </a:ln>
        </p:spPr>
      </p:pic>
      <p:sp>
        <p:nvSpPr>
          <p:cNvPr id="2" name="Left Arrow 1"/>
          <p:cNvSpPr/>
          <p:nvPr/>
        </p:nvSpPr>
        <p:spPr>
          <a:xfrm>
            <a:off x="3077200" y="2303090"/>
            <a:ext cx="1031161" cy="529378"/>
          </a:xfrm>
          <a:prstGeom prst="leftArrow">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10800000">
            <a:off x="8216721" y="2297061"/>
            <a:ext cx="1018729" cy="535407"/>
          </a:xfrm>
          <a:prstGeom prst="leftArrow">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60539"/>
            <a:ext cx="3012805" cy="2455549"/>
          </a:xfrm>
          <a:prstGeom prst="rect">
            <a:avLst/>
          </a:prstGeom>
          <a:solidFill>
            <a:schemeClr val="bg1"/>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9900"/>
                </a:solidFill>
                <a:latin typeface="Arial" panose="020B0604020202020204" pitchFamily="34" charset="0"/>
                <a:cs typeface="Arial" panose="020B0604020202020204" pitchFamily="34" charset="0"/>
              </a:rPr>
              <a:t>Adaptive skills</a:t>
            </a:r>
          </a:p>
          <a:p>
            <a:pPr algn="ctr"/>
            <a:endParaRPr lang="en-US" sz="1600" b="1"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embracing technology;</a:t>
            </a:r>
          </a:p>
          <a:p>
            <a:pPr marL="28575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mindset change.</a:t>
            </a:r>
            <a:endParaRPr lang="en-US"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Rectangle 14"/>
          <p:cNvSpPr/>
          <p:nvPr/>
        </p:nvSpPr>
        <p:spPr>
          <a:xfrm>
            <a:off x="-1" y="4321898"/>
            <a:ext cx="3044509" cy="2461729"/>
          </a:xfrm>
          <a:prstGeom prst="rect">
            <a:avLst/>
          </a:prstGeom>
          <a:solidFill>
            <a:schemeClr val="bg1"/>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lumMod val="65000"/>
                  <a:lumOff val="35000"/>
                </a:schemeClr>
              </a:solidFill>
              <a:latin typeface="Arial" panose="020B0604020202020204" pitchFamily="34" charset="0"/>
              <a:cs typeface="Arial" panose="020B0604020202020204" pitchFamily="34" charset="0"/>
            </a:endParaRPr>
          </a:p>
          <a:p>
            <a:pPr algn="ctr"/>
            <a:r>
              <a:rPr lang="en-US" sz="2000" b="1" dirty="0" smtClean="0">
                <a:solidFill>
                  <a:srgbClr val="FF9900"/>
                </a:solidFill>
                <a:latin typeface="Arial" panose="020B0604020202020204" pitchFamily="34" charset="0"/>
                <a:cs typeface="Arial" panose="020B0604020202020204" pitchFamily="34" charset="0"/>
              </a:rPr>
              <a:t>Technical skills</a:t>
            </a:r>
          </a:p>
          <a:p>
            <a:pPr algn="ctr"/>
            <a:endParaRPr lang="en-US" sz="1000" b="1"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automation systems;</a:t>
            </a:r>
          </a:p>
          <a:p>
            <a:pPr marL="28575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energy optimization and sustainability;</a:t>
            </a:r>
          </a:p>
          <a:p>
            <a:pPr marL="28575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systems engineering.</a:t>
            </a:r>
          </a:p>
          <a:p>
            <a:pPr algn="ctr"/>
            <a:endParaRPr lang="en-US"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Rectangle 15"/>
          <p:cNvSpPr/>
          <p:nvPr/>
        </p:nvSpPr>
        <p:spPr>
          <a:xfrm>
            <a:off x="9299844" y="1560539"/>
            <a:ext cx="2892156" cy="2455550"/>
          </a:xfrm>
          <a:prstGeom prst="rect">
            <a:avLst/>
          </a:prstGeom>
          <a:solidFill>
            <a:schemeClr val="bg1"/>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9900"/>
                </a:solidFill>
                <a:latin typeface="Arial" panose="020B0604020202020204" pitchFamily="34" charset="0"/>
                <a:cs typeface="Arial" panose="020B0604020202020204" pitchFamily="34" charset="0"/>
              </a:rPr>
              <a:t>Transversal skills</a:t>
            </a:r>
          </a:p>
          <a:p>
            <a:pPr marL="28575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innovative thinking;</a:t>
            </a:r>
          </a:p>
          <a:p>
            <a:pPr marL="28575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decision making;</a:t>
            </a:r>
          </a:p>
          <a:p>
            <a:pPr marL="28575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communication and collaboration;</a:t>
            </a:r>
          </a:p>
          <a:p>
            <a:pPr marL="28575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respect for the environment, etc.</a:t>
            </a:r>
          </a:p>
        </p:txBody>
      </p:sp>
      <p:sp>
        <p:nvSpPr>
          <p:cNvPr id="17" name="Rectangle 16"/>
          <p:cNvSpPr/>
          <p:nvPr/>
        </p:nvSpPr>
        <p:spPr>
          <a:xfrm>
            <a:off x="9299843" y="4321899"/>
            <a:ext cx="2892157" cy="2461729"/>
          </a:xfrm>
          <a:prstGeom prst="rect">
            <a:avLst/>
          </a:prstGeom>
          <a:solidFill>
            <a:schemeClr val="bg1"/>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9900"/>
                </a:solidFill>
                <a:latin typeface="Arial" panose="020B0604020202020204" pitchFamily="34" charset="0"/>
                <a:cs typeface="Arial" panose="020B0604020202020204" pitchFamily="34" charset="0"/>
              </a:rPr>
              <a:t>Technological skills</a:t>
            </a:r>
          </a:p>
          <a:p>
            <a:pPr algn="ctr"/>
            <a:endParaRPr lang="en-US" sz="1000" b="1"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smart engineering;</a:t>
            </a:r>
          </a:p>
          <a:p>
            <a:pPr marL="28575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smart infrastructure;</a:t>
            </a:r>
          </a:p>
          <a:p>
            <a:pPr marL="28575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data analysis;</a:t>
            </a:r>
          </a:p>
          <a:p>
            <a:pPr marL="28575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cyber security;</a:t>
            </a:r>
          </a:p>
          <a:p>
            <a:pPr marL="28575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integrated platforms.</a:t>
            </a:r>
          </a:p>
        </p:txBody>
      </p:sp>
      <p:sp>
        <p:nvSpPr>
          <p:cNvPr id="18" name="Left Arrow 17"/>
          <p:cNvSpPr/>
          <p:nvPr/>
        </p:nvSpPr>
        <p:spPr>
          <a:xfrm>
            <a:off x="3077200" y="5470293"/>
            <a:ext cx="1031161" cy="529378"/>
          </a:xfrm>
          <a:prstGeom prst="leftArrow">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rot="10800000">
            <a:off x="8216720" y="5464264"/>
            <a:ext cx="1018729" cy="535407"/>
          </a:xfrm>
          <a:prstGeom prst="leftArrow">
            <a:avLst/>
          </a:prstGeom>
          <a:solidFill>
            <a:srgbClr val="FF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51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85000"/>
          </a:schemeClr>
        </a:solidFill>
        <a:effectLst/>
      </p:bgPr>
    </p:bg>
    <p:spTree>
      <p:nvGrpSpPr>
        <p:cNvPr id="1" name=""/>
        <p:cNvGrpSpPr/>
        <p:nvPr/>
      </p:nvGrpSpPr>
      <p:grpSpPr>
        <a:xfrm>
          <a:off x="0" y="0"/>
          <a:ext cx="0" cy="0"/>
          <a:chOff x="0" y="0"/>
          <a:chExt cx="0" cy="0"/>
        </a:xfrm>
      </p:grpSpPr>
      <p:sp>
        <p:nvSpPr>
          <p:cNvPr id="4" name="Rectangle 3"/>
          <p:cNvSpPr/>
          <p:nvPr/>
        </p:nvSpPr>
        <p:spPr>
          <a:xfrm>
            <a:off x="0" y="379826"/>
            <a:ext cx="12192000" cy="1026942"/>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79826"/>
            <a:ext cx="12192000" cy="143021"/>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p:cNvGraphicFramePr/>
          <p:nvPr>
            <p:extLst>
              <p:ext uri="{D42A27DB-BD31-4B8C-83A1-F6EECF244321}">
                <p14:modId xmlns:p14="http://schemas.microsoft.com/office/powerpoint/2010/main" val="2157572106"/>
              </p:ext>
            </p:extLst>
          </p:nvPr>
        </p:nvGraphicFramePr>
        <p:xfrm>
          <a:off x="2915612" y="1535557"/>
          <a:ext cx="8992315" cy="5035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764752"/>
            <a:ext cx="6059488" cy="400110"/>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SKILL GAPS OF THE CURRENT WORKFORCE</a:t>
            </a:r>
            <a:endParaRPr lang="en-US" sz="20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6211356" y="764752"/>
            <a:ext cx="5828775" cy="400110"/>
          </a:xfrm>
          <a:prstGeom prst="rect">
            <a:avLst/>
          </a:prstGeom>
          <a:noFill/>
        </p:spPr>
        <p:txBody>
          <a:bodyPr wrap="square" rtlCol="0">
            <a:spAutoFit/>
          </a:bodyPr>
          <a:lstStyle/>
          <a:p>
            <a:pPr algn="ctr"/>
            <a:r>
              <a:rPr lang="en-US" sz="2000" b="1" dirty="0" smtClean="0">
                <a:solidFill>
                  <a:srgbClr val="FF9900"/>
                </a:solidFill>
                <a:latin typeface="Arial" panose="020B0604020202020204" pitchFamily="34" charset="0"/>
                <a:cs typeface="Arial" panose="020B0604020202020204" pitchFamily="34" charset="0"/>
              </a:rPr>
              <a:t>MEASURES TO COUNTERACT THESE GAPS</a:t>
            </a:r>
            <a:endParaRPr lang="en-US" sz="2000" b="1" dirty="0">
              <a:solidFill>
                <a:srgbClr val="FF9900"/>
              </a:solidFill>
              <a:latin typeface="Arial" panose="020B0604020202020204" pitchFamily="34" charset="0"/>
              <a:cs typeface="Arial" panose="020B0604020202020204" pitchFamily="34" charset="0"/>
            </a:endParaRPr>
          </a:p>
        </p:txBody>
      </p:sp>
      <p:sp>
        <p:nvSpPr>
          <p:cNvPr id="8" name="TextBox 7"/>
          <p:cNvSpPr txBox="1"/>
          <p:nvPr/>
        </p:nvSpPr>
        <p:spPr>
          <a:xfrm>
            <a:off x="386366" y="2292439"/>
            <a:ext cx="2189409" cy="57955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14547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alpha val="85000"/>
          </a:schemeClr>
        </a:solidFill>
        <a:effectLst/>
      </p:bgPr>
    </p:bg>
    <p:spTree>
      <p:nvGrpSpPr>
        <p:cNvPr id="1" name=""/>
        <p:cNvGrpSpPr/>
        <p:nvPr/>
      </p:nvGrpSpPr>
      <p:grpSpPr>
        <a:xfrm>
          <a:off x="0" y="0"/>
          <a:ext cx="0" cy="0"/>
          <a:chOff x="0" y="0"/>
          <a:chExt cx="0" cy="0"/>
        </a:xfrm>
      </p:grpSpPr>
      <p:sp>
        <p:nvSpPr>
          <p:cNvPr id="5" name="Rectangle 4"/>
          <p:cNvSpPr/>
          <p:nvPr/>
        </p:nvSpPr>
        <p:spPr>
          <a:xfrm>
            <a:off x="0" y="795146"/>
            <a:ext cx="12192000" cy="143021"/>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994819" y="117796"/>
            <a:ext cx="6059488" cy="523220"/>
          </a:xfrm>
          <a:prstGeom prst="rect">
            <a:avLst/>
          </a:prstGeom>
          <a:no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OUR PROPOSAL FOR SOLUTION</a:t>
            </a:r>
            <a:endParaRPr lang="en-US" sz="28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0" y="1117851"/>
            <a:ext cx="12192000" cy="1615827"/>
          </a:xfrm>
          <a:prstGeom prst="rect">
            <a:avLst/>
          </a:prstGeom>
          <a:noFill/>
        </p:spPr>
        <p:txBody>
          <a:bodyPr wrap="square" rtlCol="0">
            <a:spAutoFit/>
          </a:bodyPr>
          <a:lstStyle/>
          <a:p>
            <a:pPr algn="ctr"/>
            <a:r>
              <a:rPr lang="en-US" sz="2500" b="1" dirty="0" smtClean="0">
                <a:solidFill>
                  <a:schemeClr val="bg1"/>
                </a:solidFill>
                <a:latin typeface="Arial" panose="020B0604020202020204" pitchFamily="34" charset="0"/>
                <a:cs typeface="Arial" panose="020B0604020202020204" pitchFamily="34" charset="0"/>
              </a:rPr>
              <a:t>Project </a:t>
            </a:r>
            <a:r>
              <a:rPr lang="en-US" sz="25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Active </a:t>
            </a:r>
            <a:r>
              <a:rPr lang="en-US" sz="2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Learning Community for Upskilling </a:t>
            </a:r>
            <a:r>
              <a:rPr lang="en-US" sz="25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Technicians </a:t>
            </a:r>
            <a:r>
              <a:rPr lang="en-US" sz="2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t>
            </a:r>
            <a:r>
              <a:rPr lang="en-US" sz="25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Engineers</a:t>
            </a:r>
          </a:p>
          <a:p>
            <a:pPr algn="ctr"/>
            <a:endParaRPr lang="en-US" sz="1000" b="1" dirty="0" smtClean="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addresses </a:t>
            </a:r>
          </a:p>
          <a:p>
            <a:pPr algn="ctr"/>
            <a:endParaRPr lang="en-US" sz="1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workforce that will be most affected by Industry 4.0</a:t>
            </a: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4434022" y="4045000"/>
            <a:ext cx="3181081" cy="2813000"/>
          </a:xfrm>
          <a:prstGeom prst="rect">
            <a:avLst/>
          </a:prstGeom>
          <a:noFill/>
          <a:ln>
            <a:noFill/>
          </a:ln>
        </p:spPr>
      </p:pic>
      <p:sp>
        <p:nvSpPr>
          <p:cNvPr id="3" name="TextBox 2"/>
          <p:cNvSpPr txBox="1"/>
          <p:nvPr/>
        </p:nvSpPr>
        <p:spPr>
          <a:xfrm>
            <a:off x="1599351" y="2723485"/>
            <a:ext cx="3219718" cy="707886"/>
          </a:xfrm>
          <a:prstGeom prst="rect">
            <a:avLst/>
          </a:prstGeom>
          <a:noFill/>
        </p:spPr>
        <p:txBody>
          <a:bodyPr wrap="square" rtlCol="0">
            <a:spAutoFit/>
          </a:bodyPr>
          <a:lstStyle/>
          <a:p>
            <a:pPr marL="457200" indent="-457200">
              <a:buClr>
                <a:srgbClr val="FF9900"/>
              </a:buClr>
              <a:buFont typeface="Wingdings" panose="05000000000000000000" pitchFamily="2" charset="2"/>
              <a:buChar char="Ø"/>
            </a:pPr>
            <a:r>
              <a:rPr lang="en-US" sz="4000" b="1" dirty="0" smtClean="0">
                <a:solidFill>
                  <a:srgbClr val="FF9900"/>
                </a:solidFill>
                <a:latin typeface="Arial" panose="020B0604020202020204" pitchFamily="34" charset="0"/>
                <a:cs typeface="Arial" panose="020B0604020202020204" pitchFamily="34" charset="0"/>
              </a:rPr>
              <a:t>Engineers</a:t>
            </a:r>
          </a:p>
        </p:txBody>
      </p:sp>
      <p:sp>
        <p:nvSpPr>
          <p:cNvPr id="7" name="TextBox 6"/>
          <p:cNvSpPr txBox="1"/>
          <p:nvPr/>
        </p:nvSpPr>
        <p:spPr>
          <a:xfrm>
            <a:off x="8042010" y="4352915"/>
            <a:ext cx="3518078" cy="1815882"/>
          </a:xfrm>
          <a:prstGeom prst="rect">
            <a:avLst/>
          </a:prstGeom>
          <a:noFill/>
        </p:spPr>
        <p:txBody>
          <a:bodyPr wrap="square" rtlCol="0">
            <a:spAutoFit/>
          </a:bodyPr>
          <a:lstStyle/>
          <a:p>
            <a:pPr marL="457200" indent="-457200">
              <a:buClr>
                <a:schemeClr val="bg1"/>
              </a:buCl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Companies</a:t>
            </a:r>
          </a:p>
          <a:p>
            <a:pPr marL="457200" indent="-457200">
              <a:buClr>
                <a:schemeClr val="bg1"/>
              </a:buClr>
              <a:buFont typeface="Wingdings" panose="05000000000000000000" pitchFamily="2" charset="2"/>
              <a:buChar char="Ø"/>
            </a:pPr>
            <a:endParaRPr lang="en-US" sz="2800" b="1" dirty="0">
              <a:solidFill>
                <a:srgbClr val="FF9900"/>
              </a:solidFill>
              <a:latin typeface="Arial" panose="020B0604020202020204" pitchFamily="34" charset="0"/>
              <a:cs typeface="Arial" panose="020B0604020202020204" pitchFamily="34" charset="0"/>
            </a:endParaRPr>
          </a:p>
          <a:p>
            <a:pPr marL="457200" indent="-457200">
              <a:buClr>
                <a:schemeClr val="bg1"/>
              </a:buCl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Universities and Chambers</a:t>
            </a:r>
            <a:endParaRPr lang="en-US" sz="28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6958834" y="2732389"/>
            <a:ext cx="3713861" cy="707886"/>
          </a:xfrm>
          <a:prstGeom prst="rect">
            <a:avLst/>
          </a:prstGeom>
          <a:noFill/>
        </p:spPr>
        <p:txBody>
          <a:bodyPr wrap="square" rtlCol="0">
            <a:spAutoFit/>
          </a:bodyPr>
          <a:lstStyle/>
          <a:p>
            <a:pPr marL="457200" indent="-457200">
              <a:buClr>
                <a:srgbClr val="FF9900"/>
              </a:buClr>
              <a:buFont typeface="Wingdings" panose="05000000000000000000" pitchFamily="2" charset="2"/>
              <a:buChar char="Ø"/>
            </a:pPr>
            <a:r>
              <a:rPr lang="en-US" sz="4000" b="1" dirty="0" smtClean="0">
                <a:solidFill>
                  <a:srgbClr val="FF9900"/>
                </a:solidFill>
                <a:latin typeface="Arial" panose="020B0604020202020204" pitchFamily="34" charset="0"/>
                <a:cs typeface="Arial" panose="020B0604020202020204" pitchFamily="34" charset="0"/>
              </a:rPr>
              <a:t>Technicians</a:t>
            </a:r>
          </a:p>
        </p:txBody>
      </p:sp>
      <p:sp>
        <p:nvSpPr>
          <p:cNvPr id="10" name="TextBox 9"/>
          <p:cNvSpPr txBox="1"/>
          <p:nvPr/>
        </p:nvSpPr>
        <p:spPr>
          <a:xfrm>
            <a:off x="579010" y="4352915"/>
            <a:ext cx="3538186" cy="1384995"/>
          </a:xfrm>
          <a:prstGeom prst="rect">
            <a:avLst/>
          </a:prstGeom>
          <a:noFill/>
        </p:spPr>
        <p:txBody>
          <a:bodyPr wrap="square" rtlCol="0">
            <a:spAutoFit/>
          </a:bodyPr>
          <a:lstStyle/>
          <a:p>
            <a:pPr marL="457200" indent="-457200">
              <a:buClr>
                <a:schemeClr val="bg1"/>
              </a:buCl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VET trainers</a:t>
            </a:r>
          </a:p>
          <a:p>
            <a:pPr marL="457200" indent="-457200">
              <a:buClr>
                <a:schemeClr val="bg1"/>
              </a:buClr>
              <a:buFont typeface="Wingdings" panose="05000000000000000000" pitchFamily="2" charset="2"/>
              <a:buChar char="Ø"/>
            </a:pPr>
            <a:endParaRPr lang="en-US" sz="2800" b="1" dirty="0">
              <a:solidFill>
                <a:srgbClr val="FF9900"/>
              </a:solidFill>
              <a:latin typeface="Arial" panose="020B0604020202020204" pitchFamily="34" charset="0"/>
              <a:cs typeface="Arial" panose="020B0604020202020204" pitchFamily="34" charset="0"/>
            </a:endParaRPr>
          </a:p>
          <a:p>
            <a:pPr marL="457200" indent="-457200">
              <a:buClr>
                <a:schemeClr val="bg1"/>
              </a:buClr>
              <a:buFont typeface="Wingdings" panose="05000000000000000000" pitchFamily="2" charset="2"/>
              <a:buChar char="Ø"/>
            </a:pPr>
            <a:r>
              <a:rPr lang="en-US" sz="2800" b="1" dirty="0">
                <a:solidFill>
                  <a:schemeClr val="bg1"/>
                </a:solidFill>
                <a:latin typeface="Arial" panose="020B0604020202020204" pitchFamily="34" charset="0"/>
                <a:cs typeface="Arial" panose="020B0604020202020204" pitchFamily="34" charset="0"/>
              </a:rPr>
              <a:t>VET </a:t>
            </a:r>
            <a:r>
              <a:rPr lang="en-US" sz="2800" b="1" dirty="0" smtClean="0">
                <a:solidFill>
                  <a:schemeClr val="bg1"/>
                </a:solidFill>
                <a:latin typeface="Arial" panose="020B0604020202020204" pitchFamily="34" charset="0"/>
                <a:cs typeface="Arial" panose="020B0604020202020204" pitchFamily="34" charset="0"/>
              </a:rPr>
              <a:t>providers</a:t>
            </a:r>
            <a:endParaRPr lang="en-US" sz="28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300767" y="3472123"/>
            <a:ext cx="10097035" cy="523220"/>
          </a:xfrm>
          <a:prstGeom prst="rect">
            <a:avLst/>
          </a:prstGeom>
          <a:noFill/>
        </p:spPr>
        <p:txBody>
          <a:bodyPr wrap="square" rtlCol="0">
            <a:spAutoFit/>
          </a:bodyPr>
          <a:lstStyle/>
          <a:p>
            <a:pPr algn="ctr"/>
            <a:r>
              <a:rPr lang="en-US" sz="2800" b="1" dirty="0">
                <a:solidFill>
                  <a:srgbClr val="FF9900"/>
                </a:solidFill>
                <a:latin typeface="Arial" panose="020B0604020202020204" pitchFamily="34" charset="0"/>
                <a:cs typeface="Arial" panose="020B0604020202020204" pitchFamily="34" charset="0"/>
              </a:rPr>
              <a:t>i</a:t>
            </a:r>
            <a:r>
              <a:rPr lang="en-US" sz="2800" b="1" dirty="0" smtClean="0">
                <a:solidFill>
                  <a:srgbClr val="FF9900"/>
                </a:solidFill>
                <a:latin typeface="Arial" panose="020B0604020202020204" pitchFamily="34" charset="0"/>
                <a:cs typeface="Arial" panose="020B0604020202020204" pitchFamily="34" charset="0"/>
              </a:rPr>
              <a:t>n the sector of Machine </a:t>
            </a:r>
            <a:r>
              <a:rPr lang="en-US" sz="2800" b="1" dirty="0">
                <a:solidFill>
                  <a:srgbClr val="FF9900"/>
                </a:solidFill>
                <a:latin typeface="Arial" panose="020B0604020202020204" pitchFamily="34" charset="0"/>
                <a:cs typeface="Arial" panose="020B0604020202020204" pitchFamily="34" charset="0"/>
              </a:rPr>
              <a:t>Building and Mechatronics</a:t>
            </a:r>
            <a:r>
              <a:rPr lang="en-US" sz="2800" b="1" dirty="0" smtClean="0">
                <a:solidFill>
                  <a:srgbClr val="FF9900"/>
                </a:solidFill>
                <a:latin typeface="Arial" panose="020B0604020202020204" pitchFamily="34" charset="0"/>
                <a:cs typeface="Arial" panose="020B0604020202020204" pitchFamily="34" charset="0"/>
              </a:rPr>
              <a:t>  </a:t>
            </a:r>
            <a:endParaRPr lang="en-US" sz="2800" b="1" dirty="0">
              <a:solidFill>
                <a:srgbClr val="FF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52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79826"/>
            <a:ext cx="12192000" cy="1026942"/>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79826"/>
            <a:ext cx="12192000" cy="143021"/>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66682" y="695459"/>
            <a:ext cx="7572777" cy="461665"/>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MAIN PROJECT OUTCOMES</a:t>
            </a:r>
            <a:endParaRPr lang="en-US" sz="2400" b="1" dirty="0">
              <a:solidFill>
                <a:schemeClr val="bg1"/>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2831645671"/>
              </p:ext>
            </p:extLst>
          </p:nvPr>
        </p:nvGraphicFramePr>
        <p:xfrm>
          <a:off x="177441" y="1406768"/>
          <a:ext cx="1172263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60609" y="1790165"/>
            <a:ext cx="605307" cy="523220"/>
          </a:xfrm>
          <a:prstGeom prst="rect">
            <a:avLst/>
          </a:prstGeom>
          <a:noFill/>
        </p:spPr>
        <p:txBody>
          <a:bodyPr wrap="square" rtlCol="0">
            <a:spAutoFit/>
          </a:bodyPr>
          <a:lstStyle/>
          <a:p>
            <a:pPr algn="ctr"/>
            <a:r>
              <a:rPr lang="en-US" sz="2800" b="1" dirty="0" smtClean="0">
                <a:solidFill>
                  <a:schemeClr val="tx1">
                    <a:lumMod val="65000"/>
                    <a:lumOff val="35000"/>
                  </a:schemeClr>
                </a:solidFill>
                <a:latin typeface="Arial" panose="020B0604020202020204" pitchFamily="34" charset="0"/>
                <a:cs typeface="Arial" panose="020B0604020202020204" pitchFamily="34" charset="0"/>
              </a:rPr>
              <a:t>1</a:t>
            </a:r>
            <a:endParaRPr lang="en-US" sz="28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TextBox 9"/>
          <p:cNvSpPr txBox="1"/>
          <p:nvPr/>
        </p:nvSpPr>
        <p:spPr>
          <a:xfrm>
            <a:off x="927281" y="2813643"/>
            <a:ext cx="482958" cy="523220"/>
          </a:xfrm>
          <a:prstGeom prst="rect">
            <a:avLst/>
          </a:prstGeom>
          <a:noFill/>
        </p:spPr>
        <p:txBody>
          <a:bodyPr wrap="square" rtlCol="0">
            <a:spAutoFit/>
          </a:bodyPr>
          <a:lstStyle/>
          <a:p>
            <a:pPr algn="ctr"/>
            <a:r>
              <a:rPr lang="en-US" sz="2800" b="1" dirty="0" smtClean="0">
                <a:solidFill>
                  <a:schemeClr val="tx1">
                    <a:lumMod val="65000"/>
                    <a:lumOff val="35000"/>
                  </a:schemeClr>
                </a:solidFill>
                <a:latin typeface="Arial" panose="020B0604020202020204" pitchFamily="34" charset="0"/>
                <a:cs typeface="Arial" panose="020B0604020202020204" pitchFamily="34" charset="0"/>
              </a:rPr>
              <a:t>2</a:t>
            </a:r>
            <a:endParaRPr lang="en-US" sz="28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extBox 10"/>
          <p:cNvSpPr txBox="1"/>
          <p:nvPr/>
        </p:nvSpPr>
        <p:spPr>
          <a:xfrm>
            <a:off x="1114019" y="3832638"/>
            <a:ext cx="425003" cy="523220"/>
          </a:xfrm>
          <a:prstGeom prst="rect">
            <a:avLst/>
          </a:prstGeom>
          <a:noFill/>
        </p:spPr>
        <p:txBody>
          <a:bodyPr wrap="square" rtlCol="0">
            <a:spAutoFit/>
          </a:bodyPr>
          <a:lstStyle/>
          <a:p>
            <a:pPr algn="ctr"/>
            <a:r>
              <a:rPr lang="en-US" sz="2800" b="1" dirty="0" smtClean="0">
                <a:solidFill>
                  <a:schemeClr val="tx1">
                    <a:lumMod val="65000"/>
                    <a:lumOff val="35000"/>
                  </a:schemeClr>
                </a:solidFill>
                <a:latin typeface="Arial" panose="020B0604020202020204" pitchFamily="34" charset="0"/>
                <a:cs typeface="Arial" panose="020B0604020202020204" pitchFamily="34" charset="0"/>
              </a:rPr>
              <a:t>3</a:t>
            </a:r>
            <a:endParaRPr lang="en-US" sz="28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TextBox 11"/>
          <p:cNvSpPr txBox="1"/>
          <p:nvPr/>
        </p:nvSpPr>
        <p:spPr>
          <a:xfrm>
            <a:off x="965916" y="4844574"/>
            <a:ext cx="431442" cy="523220"/>
          </a:xfrm>
          <a:prstGeom prst="rect">
            <a:avLst/>
          </a:prstGeom>
          <a:noFill/>
        </p:spPr>
        <p:txBody>
          <a:bodyPr wrap="square" rtlCol="0">
            <a:spAutoFit/>
          </a:bodyPr>
          <a:lstStyle/>
          <a:p>
            <a:r>
              <a:rPr lang="en-US" sz="2800" b="1" dirty="0" smtClean="0">
                <a:solidFill>
                  <a:schemeClr val="tx1">
                    <a:lumMod val="65000"/>
                    <a:lumOff val="35000"/>
                  </a:schemeClr>
                </a:solidFill>
                <a:latin typeface="Arial" panose="020B0604020202020204" pitchFamily="34" charset="0"/>
                <a:cs typeface="Arial" panose="020B0604020202020204" pitchFamily="34" charset="0"/>
              </a:rPr>
              <a:t>4</a:t>
            </a:r>
            <a:endParaRPr lang="en-US" sz="28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p:cNvSpPr txBox="1"/>
          <p:nvPr/>
        </p:nvSpPr>
        <p:spPr>
          <a:xfrm>
            <a:off x="515157" y="5872766"/>
            <a:ext cx="321972" cy="523220"/>
          </a:xfrm>
          <a:prstGeom prst="rect">
            <a:avLst/>
          </a:prstGeom>
          <a:noFill/>
        </p:spPr>
        <p:txBody>
          <a:bodyPr wrap="square" rtlCol="0">
            <a:spAutoFit/>
          </a:bodyPr>
          <a:lstStyle/>
          <a:p>
            <a:r>
              <a:rPr lang="en-US" sz="2800" b="1" dirty="0" smtClean="0">
                <a:solidFill>
                  <a:schemeClr val="tx1">
                    <a:lumMod val="65000"/>
                    <a:lumOff val="35000"/>
                  </a:schemeClr>
                </a:solidFill>
                <a:latin typeface="Arial" panose="020B0604020202020204" pitchFamily="34" charset="0"/>
                <a:cs typeface="Arial" panose="020B0604020202020204" pitchFamily="34" charset="0"/>
              </a:rPr>
              <a:t>5</a:t>
            </a:r>
            <a:endParaRPr lang="en-US" sz="28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6452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79826"/>
            <a:ext cx="12192000" cy="1026942"/>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79826"/>
            <a:ext cx="12192000" cy="143021"/>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66682" y="695459"/>
            <a:ext cx="7572777" cy="461665"/>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EXPECTED PROJECT IMPACT</a:t>
            </a:r>
            <a:endParaRPr lang="en-US" sz="2400" b="1" dirty="0">
              <a:solidFill>
                <a:schemeClr val="bg1"/>
              </a:solidFill>
              <a:latin typeface="Arial" panose="020B0604020202020204" pitchFamily="34" charset="0"/>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3374324289"/>
              </p:ext>
            </p:extLst>
          </p:nvPr>
        </p:nvGraphicFramePr>
        <p:xfrm>
          <a:off x="665712" y="1406769"/>
          <a:ext cx="10860576" cy="5451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665712" y="2585681"/>
            <a:ext cx="2561065" cy="3693319"/>
          </a:xfrm>
          <a:prstGeom prst="rect">
            <a:avLst/>
          </a:prstGeom>
          <a:noFill/>
        </p:spPr>
        <p:txBody>
          <a:bodyPr wrap="square" rtlCol="0">
            <a:spAutoFit/>
          </a:bodyPr>
          <a:lstStyle/>
          <a:p>
            <a:pPr marL="285750" lvl="0" indent="-285750">
              <a:buClr>
                <a:srgbClr val="FF9900"/>
              </a:buClr>
              <a:buFont typeface="Wingdings" panose="05000000000000000000" pitchFamily="2" charset="2"/>
              <a:buChar char="Ø"/>
            </a:pPr>
            <a:r>
              <a:rPr lang="en-US" b="1" dirty="0">
                <a:solidFill>
                  <a:schemeClr val="tx1">
                    <a:lumMod val="65000"/>
                    <a:lumOff val="35000"/>
                  </a:schemeClr>
                </a:solidFill>
                <a:latin typeface="Arial" panose="020B0604020202020204" pitchFamily="34" charset="0"/>
                <a:cs typeface="Arial" panose="020B0604020202020204" pitchFamily="34" charset="0"/>
              </a:rPr>
              <a:t>u</a:t>
            </a:r>
            <a:r>
              <a:rPr lang="en-US" b="1" dirty="0" smtClean="0">
                <a:solidFill>
                  <a:schemeClr val="tx1">
                    <a:lumMod val="65000"/>
                    <a:lumOff val="35000"/>
                  </a:schemeClr>
                </a:solidFill>
                <a:latin typeface="Arial" panose="020B0604020202020204" pitchFamily="34" charset="0"/>
                <a:cs typeface="Arial" panose="020B0604020202020204" pitchFamily="34" charset="0"/>
              </a:rPr>
              <a:t>pskilled engineering </a:t>
            </a:r>
            <a:r>
              <a:rPr lang="en-US" b="1" dirty="0">
                <a:solidFill>
                  <a:schemeClr val="tx1">
                    <a:lumMod val="65000"/>
                    <a:lumOff val="35000"/>
                  </a:schemeClr>
                </a:solidFill>
                <a:latin typeface="Arial" panose="020B0604020202020204" pitchFamily="34" charset="0"/>
                <a:cs typeface="Arial" panose="020B0604020202020204" pitchFamily="34" charset="0"/>
              </a:rPr>
              <a:t>skills; </a:t>
            </a:r>
          </a:p>
          <a:p>
            <a:pPr marL="285750" lvl="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improved transversal and digital skills;</a:t>
            </a:r>
            <a:endParaRPr lang="en-US" b="1"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access </a:t>
            </a:r>
            <a:r>
              <a:rPr lang="en-US" b="1" dirty="0">
                <a:solidFill>
                  <a:schemeClr val="tx1">
                    <a:lumMod val="65000"/>
                    <a:lumOff val="35000"/>
                  </a:schemeClr>
                </a:solidFill>
                <a:latin typeface="Arial" panose="020B0604020202020204" pitchFamily="34" charset="0"/>
                <a:cs typeface="Arial" panose="020B0604020202020204" pitchFamily="34" charset="0"/>
              </a:rPr>
              <a:t>to </a:t>
            </a:r>
            <a:r>
              <a:rPr lang="en-US" b="1" dirty="0" smtClean="0">
                <a:solidFill>
                  <a:schemeClr val="tx1">
                    <a:lumMod val="65000"/>
                    <a:lumOff val="35000"/>
                  </a:schemeClr>
                </a:solidFill>
                <a:latin typeface="Arial" panose="020B0604020202020204" pitchFamily="34" charset="0"/>
                <a:cs typeface="Arial" panose="020B0604020202020204" pitchFamily="34" charset="0"/>
              </a:rPr>
              <a:t>open online TVET resources tailored to their needs;</a:t>
            </a:r>
            <a:endParaRPr lang="en-US" b="1"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securing </a:t>
            </a:r>
            <a:r>
              <a:rPr lang="en-US" b="1" dirty="0">
                <a:solidFill>
                  <a:schemeClr val="tx1">
                    <a:lumMod val="65000"/>
                    <a:lumOff val="35000"/>
                  </a:schemeClr>
                </a:solidFill>
                <a:latin typeface="Arial" panose="020B0604020202020204" pitchFamily="34" charset="0"/>
                <a:cs typeface="Arial" panose="020B0604020202020204" pitchFamily="34" charset="0"/>
              </a:rPr>
              <a:t>their positions </a:t>
            </a:r>
            <a:r>
              <a:rPr lang="en-US" b="1" dirty="0" smtClean="0">
                <a:solidFill>
                  <a:schemeClr val="tx1">
                    <a:lumMod val="65000"/>
                    <a:lumOff val="35000"/>
                  </a:schemeClr>
                </a:solidFill>
                <a:latin typeface="Arial" panose="020B0604020202020204" pitchFamily="34" charset="0"/>
                <a:cs typeface="Arial" panose="020B0604020202020204" pitchFamily="34" charset="0"/>
              </a:rPr>
              <a:t>and </a:t>
            </a:r>
            <a:r>
              <a:rPr lang="en-US" b="1" dirty="0">
                <a:solidFill>
                  <a:schemeClr val="tx1">
                    <a:lumMod val="65000"/>
                    <a:lumOff val="35000"/>
                  </a:schemeClr>
                </a:solidFill>
                <a:latin typeface="Arial" panose="020B0604020202020204" pitchFamily="34" charset="0"/>
                <a:cs typeface="Arial" panose="020B0604020202020204" pitchFamily="34" charset="0"/>
              </a:rPr>
              <a:t>future career </a:t>
            </a:r>
            <a:r>
              <a:rPr lang="en-US" b="1" dirty="0" smtClean="0">
                <a:solidFill>
                  <a:schemeClr val="tx1">
                    <a:lumMod val="65000"/>
                    <a:lumOff val="35000"/>
                  </a:schemeClr>
                </a:solidFill>
                <a:latin typeface="Arial" panose="020B0604020202020204" pitchFamily="34" charset="0"/>
                <a:cs typeface="Arial" panose="020B0604020202020204" pitchFamily="34" charset="0"/>
              </a:rPr>
              <a:t>development.</a:t>
            </a:r>
            <a:endParaRPr lang="en-US"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TextBox 11"/>
          <p:cNvSpPr txBox="1"/>
          <p:nvPr/>
        </p:nvSpPr>
        <p:spPr>
          <a:xfrm>
            <a:off x="3450523" y="2585681"/>
            <a:ext cx="2602548" cy="3139321"/>
          </a:xfrm>
          <a:prstGeom prst="rect">
            <a:avLst/>
          </a:prstGeom>
          <a:noFill/>
        </p:spPr>
        <p:txBody>
          <a:bodyPr wrap="square" rtlCol="0">
            <a:spAutoFit/>
          </a:bodyPr>
          <a:lstStyle/>
          <a:p>
            <a:pPr marL="285750" lvl="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improved </a:t>
            </a:r>
            <a:r>
              <a:rPr lang="en-US" b="1" dirty="0">
                <a:solidFill>
                  <a:schemeClr val="tx1">
                    <a:lumMod val="65000"/>
                    <a:lumOff val="35000"/>
                  </a:schemeClr>
                </a:solidFill>
                <a:latin typeface="Arial" panose="020B0604020202020204" pitchFamily="34" charset="0"/>
                <a:cs typeface="Arial" panose="020B0604020202020204" pitchFamily="34" charset="0"/>
              </a:rPr>
              <a:t>teaching competence by mastering active learning techniques and strategically using ICT; </a:t>
            </a:r>
          </a:p>
          <a:p>
            <a:pPr marL="285750" lvl="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ability </a:t>
            </a:r>
            <a:r>
              <a:rPr lang="en-US" b="1" dirty="0">
                <a:solidFill>
                  <a:schemeClr val="tx1">
                    <a:lumMod val="65000"/>
                    <a:lumOff val="35000"/>
                  </a:schemeClr>
                </a:solidFill>
                <a:latin typeface="Arial" panose="020B0604020202020204" pitchFamily="34" charset="0"/>
                <a:cs typeface="Arial" panose="020B0604020202020204" pitchFamily="34" charset="0"/>
              </a:rPr>
              <a:t>to better motivate learners;</a:t>
            </a:r>
          </a:p>
          <a:p>
            <a:pPr marL="285750" lvl="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access </a:t>
            </a:r>
            <a:r>
              <a:rPr lang="en-US" b="1" dirty="0">
                <a:solidFill>
                  <a:schemeClr val="tx1">
                    <a:lumMod val="65000"/>
                    <a:lumOff val="35000"/>
                  </a:schemeClr>
                </a:solidFill>
                <a:latin typeface="Arial" panose="020B0604020202020204" pitchFamily="34" charset="0"/>
                <a:cs typeface="Arial" panose="020B0604020202020204" pitchFamily="34" charset="0"/>
              </a:rPr>
              <a:t>to TVET resources. </a:t>
            </a:r>
          </a:p>
        </p:txBody>
      </p:sp>
      <p:sp>
        <p:nvSpPr>
          <p:cNvPr id="2" name="TextBox 1"/>
          <p:cNvSpPr txBox="1"/>
          <p:nvPr/>
        </p:nvSpPr>
        <p:spPr>
          <a:xfrm>
            <a:off x="6142207" y="2580728"/>
            <a:ext cx="2602548" cy="3970318"/>
          </a:xfrm>
          <a:prstGeom prst="rect">
            <a:avLst/>
          </a:prstGeom>
          <a:noFill/>
        </p:spPr>
        <p:txBody>
          <a:bodyPr wrap="square" rtlCol="0">
            <a:spAutoFit/>
          </a:bodyPr>
          <a:lstStyle/>
          <a:p>
            <a:pPr marL="285750" lvl="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awareness </a:t>
            </a:r>
            <a:r>
              <a:rPr lang="en-US" b="1" dirty="0">
                <a:solidFill>
                  <a:schemeClr val="tx1">
                    <a:lumMod val="65000"/>
                    <a:lumOff val="35000"/>
                  </a:schemeClr>
                </a:solidFill>
                <a:latin typeface="Arial" panose="020B0604020202020204" pitchFamily="34" charset="0"/>
                <a:cs typeface="Arial" panose="020B0604020202020204" pitchFamily="34" charset="0"/>
              </a:rPr>
              <a:t>of the specific TVET needs of their </a:t>
            </a:r>
            <a:r>
              <a:rPr lang="en-US" b="1" dirty="0" smtClean="0">
                <a:solidFill>
                  <a:schemeClr val="tx1">
                    <a:lumMod val="65000"/>
                    <a:lumOff val="35000"/>
                  </a:schemeClr>
                </a:solidFill>
                <a:latin typeface="Arial" panose="020B0604020202020204" pitchFamily="34" charset="0"/>
                <a:cs typeface="Arial" panose="020B0604020202020204" pitchFamily="34" charset="0"/>
              </a:rPr>
              <a:t>engineers / technicians; </a:t>
            </a:r>
            <a:endParaRPr lang="en-US" b="1"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upskilled </a:t>
            </a:r>
            <a:r>
              <a:rPr lang="en-US" b="1" dirty="0">
                <a:solidFill>
                  <a:schemeClr val="tx1">
                    <a:lumMod val="65000"/>
                    <a:lumOff val="35000"/>
                  </a:schemeClr>
                </a:solidFill>
                <a:latin typeface="Arial" panose="020B0604020202020204" pitchFamily="34" charset="0"/>
                <a:cs typeface="Arial" panose="020B0604020202020204" pitchFamily="34" charset="0"/>
              </a:rPr>
              <a:t>technicians and </a:t>
            </a:r>
            <a:r>
              <a:rPr lang="en-US" b="1" dirty="0" smtClean="0">
                <a:solidFill>
                  <a:schemeClr val="tx1">
                    <a:lumMod val="65000"/>
                    <a:lumOff val="35000"/>
                  </a:schemeClr>
                </a:solidFill>
                <a:latin typeface="Arial" panose="020B0604020202020204" pitchFamily="34" charset="0"/>
                <a:cs typeface="Arial" panose="020B0604020202020204" pitchFamily="34" charset="0"/>
              </a:rPr>
              <a:t>engineers</a:t>
            </a:r>
          </a:p>
          <a:p>
            <a:pPr marL="285750" lvl="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opportunity to adequately meet the demands of Industry 4.0; </a:t>
            </a:r>
          </a:p>
          <a:p>
            <a:pPr marL="285750" lvl="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potential </a:t>
            </a:r>
            <a:r>
              <a:rPr lang="en-US" b="1" dirty="0">
                <a:solidFill>
                  <a:schemeClr val="tx1">
                    <a:lumMod val="65000"/>
                    <a:lumOff val="35000"/>
                  </a:schemeClr>
                </a:solidFill>
                <a:latin typeface="Arial" panose="020B0604020202020204" pitchFamily="34" charset="0"/>
                <a:cs typeface="Arial" panose="020B0604020202020204" pitchFamily="34" charset="0"/>
              </a:rPr>
              <a:t>of higher economic </a:t>
            </a:r>
            <a:r>
              <a:rPr lang="en-US" b="1" dirty="0" smtClean="0">
                <a:solidFill>
                  <a:schemeClr val="tx1">
                    <a:lumMod val="65000"/>
                    <a:lumOff val="35000"/>
                  </a:schemeClr>
                </a:solidFill>
                <a:latin typeface="Arial" panose="020B0604020202020204" pitchFamily="34" charset="0"/>
                <a:cs typeface="Arial" panose="020B0604020202020204" pitchFamily="34" charset="0"/>
              </a:rPr>
              <a:t>growth. </a:t>
            </a:r>
            <a:endParaRPr lang="en-US"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extBox 2"/>
          <p:cNvSpPr txBox="1"/>
          <p:nvPr/>
        </p:nvSpPr>
        <p:spPr>
          <a:xfrm>
            <a:off x="8968500" y="2580728"/>
            <a:ext cx="2557788" cy="4247317"/>
          </a:xfrm>
          <a:prstGeom prst="rect">
            <a:avLst/>
          </a:prstGeom>
          <a:noFill/>
        </p:spPr>
        <p:txBody>
          <a:bodyPr wrap="square" rtlCol="0">
            <a:spAutoFit/>
          </a:bodyPr>
          <a:lstStyle/>
          <a:p>
            <a:pPr marL="285750" lvl="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awareness </a:t>
            </a:r>
            <a:r>
              <a:rPr lang="en-US" b="1" dirty="0">
                <a:solidFill>
                  <a:schemeClr val="tx1">
                    <a:lumMod val="65000"/>
                    <a:lumOff val="35000"/>
                  </a:schemeClr>
                </a:solidFill>
                <a:latin typeface="Arial" panose="020B0604020202020204" pitchFamily="34" charset="0"/>
                <a:cs typeface="Arial" panose="020B0604020202020204" pitchFamily="34" charset="0"/>
              </a:rPr>
              <a:t>of the specific TVET needs of </a:t>
            </a:r>
            <a:r>
              <a:rPr lang="en-US" b="1" dirty="0" smtClean="0">
                <a:solidFill>
                  <a:schemeClr val="tx1">
                    <a:lumMod val="65000"/>
                    <a:lumOff val="35000"/>
                  </a:schemeClr>
                </a:solidFill>
                <a:latin typeface="Arial" panose="020B0604020202020204" pitchFamily="34" charset="0"/>
                <a:cs typeface="Arial" panose="020B0604020202020204" pitchFamily="34" charset="0"/>
              </a:rPr>
              <a:t>technicians and engineers; </a:t>
            </a:r>
            <a:endParaRPr lang="en-US" b="1"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access </a:t>
            </a:r>
            <a:r>
              <a:rPr lang="en-US" b="1" dirty="0">
                <a:solidFill>
                  <a:schemeClr val="tx1">
                    <a:lumMod val="65000"/>
                    <a:lumOff val="35000"/>
                  </a:schemeClr>
                </a:solidFill>
                <a:latin typeface="Arial" panose="020B0604020202020204" pitchFamily="34" charset="0"/>
                <a:cs typeface="Arial" panose="020B0604020202020204" pitchFamily="34" charset="0"/>
              </a:rPr>
              <a:t>to </a:t>
            </a:r>
            <a:r>
              <a:rPr lang="en-US" b="1" dirty="0" smtClean="0">
                <a:solidFill>
                  <a:schemeClr val="tx1">
                    <a:lumMod val="65000"/>
                    <a:lumOff val="35000"/>
                  </a:schemeClr>
                </a:solidFill>
                <a:latin typeface="Arial" panose="020B0604020202020204" pitchFamily="34" charset="0"/>
                <a:cs typeface="Arial" panose="020B0604020202020204" pitchFamily="34" charset="0"/>
              </a:rPr>
              <a:t>open online TVET educational resources;</a:t>
            </a:r>
          </a:p>
          <a:p>
            <a:pPr marL="285750" lvl="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training of </a:t>
            </a:r>
            <a:r>
              <a:rPr lang="en-US" b="1" dirty="0">
                <a:solidFill>
                  <a:schemeClr val="tx1">
                    <a:lumMod val="65000"/>
                    <a:lumOff val="35000"/>
                  </a:schemeClr>
                </a:solidFill>
                <a:latin typeface="Arial" panose="020B0604020202020204" pitchFamily="34" charset="0"/>
                <a:cs typeface="Arial" panose="020B0604020202020204" pitchFamily="34" charset="0"/>
              </a:rPr>
              <a:t>their </a:t>
            </a:r>
            <a:r>
              <a:rPr lang="en-US" b="1" dirty="0" smtClean="0">
                <a:solidFill>
                  <a:schemeClr val="tx1">
                    <a:lumMod val="65000"/>
                    <a:lumOff val="35000"/>
                  </a:schemeClr>
                </a:solidFill>
                <a:latin typeface="Arial" panose="020B0604020202020204" pitchFamily="34" charset="0"/>
                <a:cs typeface="Arial" panose="020B0604020202020204" pitchFamily="34" charset="0"/>
              </a:rPr>
              <a:t>teachers </a:t>
            </a:r>
            <a:r>
              <a:rPr lang="en-US" b="1" dirty="0">
                <a:solidFill>
                  <a:schemeClr val="tx1">
                    <a:lumMod val="65000"/>
                    <a:lumOff val="35000"/>
                  </a:schemeClr>
                </a:solidFill>
                <a:latin typeface="Arial" panose="020B0604020202020204" pitchFamily="34" charset="0"/>
                <a:cs typeface="Arial" panose="020B0604020202020204" pitchFamily="34" charset="0"/>
              </a:rPr>
              <a:t>on active learning </a:t>
            </a:r>
            <a:r>
              <a:rPr lang="en-US" b="1" dirty="0" smtClean="0">
                <a:solidFill>
                  <a:schemeClr val="tx1">
                    <a:lumMod val="65000"/>
                    <a:lumOff val="35000"/>
                  </a:schemeClr>
                </a:solidFill>
                <a:latin typeface="Arial" panose="020B0604020202020204" pitchFamily="34" charset="0"/>
                <a:cs typeface="Arial" panose="020B0604020202020204" pitchFamily="34" charset="0"/>
              </a:rPr>
              <a:t>techniques; </a:t>
            </a:r>
            <a:endParaRPr lang="en-US" b="1"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Clr>
                <a:srgbClr val="FF9900"/>
              </a:buClr>
              <a:buFont typeface="Wingdings" panose="05000000000000000000" pitchFamily="2" charset="2"/>
              <a:buChar char="Ø"/>
            </a:pPr>
            <a:r>
              <a:rPr lang="en-US" b="1" dirty="0" smtClean="0">
                <a:solidFill>
                  <a:schemeClr val="tx1">
                    <a:lumMod val="65000"/>
                    <a:lumOff val="35000"/>
                  </a:schemeClr>
                </a:solidFill>
                <a:latin typeface="Arial" panose="020B0604020202020204" pitchFamily="34" charset="0"/>
                <a:cs typeface="Arial" panose="020B0604020202020204" pitchFamily="34" charset="0"/>
              </a:rPr>
              <a:t>providing </a:t>
            </a:r>
            <a:r>
              <a:rPr lang="en-US" b="1" dirty="0">
                <a:solidFill>
                  <a:schemeClr val="tx1">
                    <a:lumMod val="65000"/>
                    <a:lumOff val="35000"/>
                  </a:schemeClr>
                </a:solidFill>
                <a:latin typeface="Arial" panose="020B0604020202020204" pitchFamily="34" charset="0"/>
                <a:cs typeface="Arial" panose="020B0604020202020204" pitchFamily="34" charset="0"/>
              </a:rPr>
              <a:t>TVET to </a:t>
            </a:r>
            <a:r>
              <a:rPr lang="en-US" b="1" dirty="0" smtClean="0">
                <a:solidFill>
                  <a:schemeClr val="tx1">
                    <a:lumMod val="65000"/>
                    <a:lumOff val="35000"/>
                  </a:schemeClr>
                </a:solidFill>
                <a:latin typeface="Arial" panose="020B0604020202020204" pitchFamily="34" charset="0"/>
                <a:cs typeface="Arial" panose="020B0604020202020204" pitchFamily="34" charset="0"/>
              </a:rPr>
              <a:t>companies.</a:t>
            </a:r>
            <a:endParaRPr lang="en-US"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65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5000"/>
          </a:schemeClr>
        </a:solidFill>
        <a:effectLst/>
      </p:bgPr>
    </p:bg>
    <p:spTree>
      <p:nvGrpSpPr>
        <p:cNvPr id="1" name=""/>
        <p:cNvGrpSpPr/>
        <p:nvPr/>
      </p:nvGrpSpPr>
      <p:grpSpPr>
        <a:xfrm>
          <a:off x="0" y="0"/>
          <a:ext cx="0" cy="0"/>
          <a:chOff x="0" y="0"/>
          <a:chExt cx="0" cy="0"/>
        </a:xfrm>
      </p:grpSpPr>
      <p:sp>
        <p:nvSpPr>
          <p:cNvPr id="4" name="Rectangle 3"/>
          <p:cNvSpPr/>
          <p:nvPr/>
        </p:nvSpPr>
        <p:spPr>
          <a:xfrm>
            <a:off x="0" y="379826"/>
            <a:ext cx="12192000" cy="1026942"/>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79826"/>
            <a:ext cx="12192000" cy="143021"/>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890781" y="3629464"/>
            <a:ext cx="3052689" cy="2963451"/>
          </a:xfrm>
          <a:prstGeom prst="rect">
            <a:avLst/>
          </a:prstGeom>
          <a:noFill/>
          <a:ln>
            <a:noFill/>
          </a:ln>
        </p:spPr>
      </p:pic>
      <p:sp>
        <p:nvSpPr>
          <p:cNvPr id="7" name="TextBox 6"/>
          <p:cNvSpPr txBox="1"/>
          <p:nvPr/>
        </p:nvSpPr>
        <p:spPr>
          <a:xfrm>
            <a:off x="1777285" y="701100"/>
            <a:ext cx="8319752" cy="461665"/>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PROJECT PARTNERSHIP – STRONGER TOGETHER</a:t>
            </a:r>
            <a:endParaRPr lang="en-US" sz="24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405387" y="1421575"/>
            <a:ext cx="9005900" cy="5283882"/>
          </a:xfrm>
          <a:prstGeom prst="rect">
            <a:avLst/>
          </a:prstGeom>
        </p:spPr>
        <p:txBody>
          <a:bodyPr wrap="square">
            <a:spAutoFit/>
          </a:bodyPr>
          <a:lstStyle/>
          <a:p>
            <a:pPr algn="just">
              <a:lnSpc>
                <a:spcPct val="107000"/>
              </a:lnSpc>
              <a:spcAft>
                <a:spcPts val="800"/>
              </a:spcAft>
            </a:pPr>
            <a:r>
              <a:rPr lang="en-US" sz="2300" b="1" dirty="0" smtClean="0">
                <a:solidFill>
                  <a:srgbClr val="FF9900"/>
                </a:solidFill>
                <a:latin typeface="Arial" panose="020B0604020202020204" pitchFamily="34" charset="0"/>
                <a:ea typeface="Calibri" panose="020F0502020204030204" pitchFamily="34" charset="0"/>
                <a:cs typeface="Arial" panose="020B0604020202020204" pitchFamily="34" charset="0"/>
              </a:rPr>
              <a:t>			COORDINATOR</a:t>
            </a:r>
            <a:r>
              <a:rPr lang="bg-BG" sz="2300" b="1" dirty="0">
                <a:solidFill>
                  <a:srgbClr val="FF9900"/>
                </a:solidFill>
                <a:latin typeface="Arial" panose="020B0604020202020204" pitchFamily="34" charset="0"/>
                <a:ea typeface="Calibri" panose="020F0502020204030204" pitchFamily="34" charset="0"/>
                <a:cs typeface="Arial" panose="020B0604020202020204" pitchFamily="34" charset="0"/>
              </a:rPr>
              <a:t>: </a:t>
            </a:r>
            <a:endParaRPr lang="en-US" sz="2300" b="1" dirty="0" smtClean="0">
              <a:solidFill>
                <a:srgbClr val="FF99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3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Technical </a:t>
            </a:r>
            <a:r>
              <a:rPr lang="en-US" sz="2300" b="1" dirty="0">
                <a:solidFill>
                  <a:schemeClr val="bg1"/>
                </a:solidFill>
                <a:latin typeface="Arial" panose="020B0604020202020204" pitchFamily="34" charset="0"/>
                <a:ea typeface="Calibri" panose="020F0502020204030204" pitchFamily="34" charset="0"/>
                <a:cs typeface="Arial" panose="020B0604020202020204" pitchFamily="34" charset="0"/>
              </a:rPr>
              <a:t>University of Gabrovo, Bulgaria</a:t>
            </a:r>
          </a:p>
          <a:p>
            <a:pPr algn="just">
              <a:lnSpc>
                <a:spcPct val="107000"/>
              </a:lnSpc>
              <a:spcAft>
                <a:spcPts val="800"/>
              </a:spcAft>
            </a:pPr>
            <a:r>
              <a:rPr lang="en-US" sz="2300" b="1" dirty="0" smtClean="0">
                <a:solidFill>
                  <a:srgbClr val="FF9900"/>
                </a:solidFill>
                <a:latin typeface="Arial" panose="020B0604020202020204" pitchFamily="34" charset="0"/>
                <a:ea typeface="Calibri" panose="020F0502020204030204" pitchFamily="34" charset="0"/>
                <a:cs typeface="Arial" panose="020B0604020202020204" pitchFamily="34" charset="0"/>
              </a:rPr>
              <a:t>PARTNERS</a:t>
            </a:r>
            <a:r>
              <a:rPr lang="bg-BG" sz="2300" b="1" dirty="0">
                <a:solidFill>
                  <a:srgbClr val="FF9900"/>
                </a:solidFill>
                <a:latin typeface="Arial" panose="020B0604020202020204" pitchFamily="34" charset="0"/>
                <a:ea typeface="Calibri" panose="020F0502020204030204" pitchFamily="34" charset="0"/>
                <a:cs typeface="Arial" panose="020B0604020202020204" pitchFamily="34" charset="0"/>
              </a:rPr>
              <a:t>: </a:t>
            </a:r>
            <a:endParaRPr lang="en-US" sz="2300" b="1" dirty="0">
              <a:solidFill>
                <a:srgbClr val="FF9900"/>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Clr>
                <a:srgbClr val="FF9900"/>
              </a:buClr>
              <a:buFont typeface="Wingdings" panose="05000000000000000000" pitchFamily="2" charset="2"/>
              <a:buChar char="q"/>
            </a:pPr>
            <a:r>
              <a:rPr lang="en-US" sz="23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Cluster </a:t>
            </a:r>
            <a:r>
              <a:rPr lang="en-US" sz="2300" b="1" dirty="0" err="1">
                <a:solidFill>
                  <a:schemeClr val="bg1"/>
                </a:solidFill>
                <a:latin typeface="Arial" panose="020B0604020202020204" pitchFamily="34" charset="0"/>
                <a:ea typeface="Calibri" panose="020F0502020204030204" pitchFamily="34" charset="0"/>
                <a:cs typeface="Arial" panose="020B0604020202020204" pitchFamily="34" charset="0"/>
              </a:rPr>
              <a:t>Trakia</a:t>
            </a:r>
            <a:r>
              <a:rPr lang="en-US" sz="2300" b="1" dirty="0">
                <a:solidFill>
                  <a:schemeClr val="bg1"/>
                </a:solidFill>
                <a:latin typeface="Arial" panose="020B0604020202020204" pitchFamily="34" charset="0"/>
                <a:ea typeface="Calibri" panose="020F0502020204030204" pitchFamily="34" charset="0"/>
                <a:cs typeface="Arial" panose="020B0604020202020204" pitchFamily="34" charset="0"/>
              </a:rPr>
              <a:t> Economic Zone, Bulgaria</a:t>
            </a:r>
          </a:p>
          <a:p>
            <a:pPr marL="342900" indent="-342900" algn="just">
              <a:lnSpc>
                <a:spcPct val="107000"/>
              </a:lnSpc>
              <a:spcAft>
                <a:spcPts val="800"/>
              </a:spcAft>
              <a:buClr>
                <a:srgbClr val="FF9900"/>
              </a:buClr>
              <a:buFont typeface="Wingdings" panose="05000000000000000000" pitchFamily="2" charset="2"/>
              <a:buChar char="q"/>
            </a:pPr>
            <a:r>
              <a:rPr lang="en-US" sz="23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bg-BG" sz="2300" b="1" dirty="0" err="1" smtClean="0">
                <a:solidFill>
                  <a:schemeClr val="bg1"/>
                </a:solidFill>
                <a:latin typeface="Arial" panose="020B0604020202020204" pitchFamily="34" charset="0"/>
                <a:ea typeface="Calibri" panose="020F0502020204030204" pitchFamily="34" charset="0"/>
                <a:cs typeface="Arial" panose="020B0604020202020204" pitchFamily="34" charset="0"/>
              </a:rPr>
              <a:t>Gabrovo</a:t>
            </a:r>
            <a:r>
              <a:rPr lang="bg-BG" sz="23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bg-BG" sz="2300" b="1" dirty="0" err="1">
                <a:solidFill>
                  <a:schemeClr val="bg1"/>
                </a:solidFill>
                <a:latin typeface="Arial" panose="020B0604020202020204" pitchFamily="34" charset="0"/>
                <a:ea typeface="Calibri" panose="020F0502020204030204" pitchFamily="34" charset="0"/>
                <a:cs typeface="Arial" panose="020B0604020202020204" pitchFamily="34" charset="0"/>
              </a:rPr>
              <a:t>Chamber</a:t>
            </a:r>
            <a:r>
              <a:rPr lang="bg-BG" sz="23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bg-BG" sz="2300" b="1" dirty="0" err="1">
                <a:solidFill>
                  <a:schemeClr val="bg1"/>
                </a:solidFill>
                <a:latin typeface="Arial" panose="020B0604020202020204" pitchFamily="34" charset="0"/>
                <a:ea typeface="Calibri" panose="020F0502020204030204" pitchFamily="34" charset="0"/>
                <a:cs typeface="Arial" panose="020B0604020202020204" pitchFamily="34" charset="0"/>
              </a:rPr>
              <a:t>of</a:t>
            </a:r>
            <a:r>
              <a:rPr lang="bg-BG" sz="23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bg-BG" sz="2300" b="1" dirty="0" err="1">
                <a:solidFill>
                  <a:schemeClr val="bg1"/>
                </a:solidFill>
                <a:latin typeface="Arial" panose="020B0604020202020204" pitchFamily="34" charset="0"/>
                <a:ea typeface="Calibri" panose="020F0502020204030204" pitchFamily="34" charset="0"/>
                <a:cs typeface="Arial" panose="020B0604020202020204" pitchFamily="34" charset="0"/>
              </a:rPr>
              <a:t>Commerce</a:t>
            </a:r>
            <a:r>
              <a:rPr lang="bg-BG" sz="23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bg-BG" sz="2300" b="1" dirty="0" err="1">
                <a:solidFill>
                  <a:schemeClr val="bg1"/>
                </a:solidFill>
                <a:latin typeface="Arial" panose="020B0604020202020204" pitchFamily="34" charset="0"/>
                <a:ea typeface="Calibri" panose="020F0502020204030204" pitchFamily="34" charset="0"/>
                <a:cs typeface="Arial" panose="020B0604020202020204" pitchFamily="34" charset="0"/>
              </a:rPr>
              <a:t>and</a:t>
            </a:r>
            <a:r>
              <a:rPr lang="bg-BG" sz="23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bg-BG" sz="2300" b="1" dirty="0" err="1">
                <a:solidFill>
                  <a:schemeClr val="bg1"/>
                </a:solidFill>
                <a:latin typeface="Arial" panose="020B0604020202020204" pitchFamily="34" charset="0"/>
                <a:ea typeface="Calibri" panose="020F0502020204030204" pitchFamily="34" charset="0"/>
                <a:cs typeface="Arial" panose="020B0604020202020204" pitchFamily="34" charset="0"/>
              </a:rPr>
              <a:t>Industry</a:t>
            </a:r>
            <a:r>
              <a:rPr lang="en-US" sz="2300" b="1" dirty="0">
                <a:solidFill>
                  <a:schemeClr val="bg1"/>
                </a:solidFill>
                <a:latin typeface="Arial" panose="020B0604020202020204" pitchFamily="34" charset="0"/>
                <a:ea typeface="Calibri" panose="020F0502020204030204" pitchFamily="34" charset="0"/>
                <a:cs typeface="Arial" panose="020B0604020202020204" pitchFamily="34" charset="0"/>
              </a:rPr>
              <a:t>, Bulgaria</a:t>
            </a:r>
          </a:p>
          <a:p>
            <a:pPr marL="342900" indent="-342900" algn="just">
              <a:lnSpc>
                <a:spcPct val="107000"/>
              </a:lnSpc>
              <a:spcAft>
                <a:spcPts val="800"/>
              </a:spcAft>
              <a:buClr>
                <a:srgbClr val="FF9900"/>
              </a:buClr>
              <a:buFont typeface="Wingdings" panose="05000000000000000000" pitchFamily="2" charset="2"/>
              <a:buChar char="q"/>
            </a:pPr>
            <a:r>
              <a:rPr lang="en-US" sz="23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International </a:t>
            </a:r>
            <a:r>
              <a:rPr lang="en-US" sz="2300" b="1" dirty="0">
                <a:solidFill>
                  <a:schemeClr val="bg1"/>
                </a:solidFill>
                <a:latin typeface="Arial" panose="020B0604020202020204" pitchFamily="34" charset="0"/>
                <a:ea typeface="Calibri" panose="020F0502020204030204" pitchFamily="34" charset="0"/>
                <a:cs typeface="Arial" panose="020B0604020202020204" pitchFamily="34" charset="0"/>
              </a:rPr>
              <a:t>Hellenic University, Greece</a:t>
            </a:r>
          </a:p>
          <a:p>
            <a:pPr marL="342900" indent="-342900" algn="just">
              <a:lnSpc>
                <a:spcPct val="107000"/>
              </a:lnSpc>
              <a:spcAft>
                <a:spcPts val="800"/>
              </a:spcAft>
              <a:buClr>
                <a:srgbClr val="FF9900"/>
              </a:buClr>
              <a:buFont typeface="Wingdings" panose="05000000000000000000" pitchFamily="2" charset="2"/>
              <a:buChar char="q"/>
            </a:pPr>
            <a:r>
              <a:rPr lang="en-US" sz="23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Kavala </a:t>
            </a:r>
            <a:r>
              <a:rPr lang="en-US" sz="2300" b="1" dirty="0">
                <a:solidFill>
                  <a:schemeClr val="bg1"/>
                </a:solidFill>
                <a:latin typeface="Arial" panose="020B0604020202020204" pitchFamily="34" charset="0"/>
                <a:ea typeface="Calibri" panose="020F0502020204030204" pitchFamily="34" charset="0"/>
                <a:cs typeface="Arial" panose="020B0604020202020204" pitchFamily="34" charset="0"/>
              </a:rPr>
              <a:t>Chamber of Commerce, Greece</a:t>
            </a:r>
          </a:p>
          <a:p>
            <a:pPr marL="342900" indent="-342900" algn="just">
              <a:lnSpc>
                <a:spcPct val="107000"/>
              </a:lnSpc>
              <a:spcAft>
                <a:spcPts val="800"/>
              </a:spcAft>
              <a:buClr>
                <a:srgbClr val="FF9900"/>
              </a:buClr>
              <a:buFont typeface="Wingdings" panose="05000000000000000000" pitchFamily="2" charset="2"/>
              <a:buChar char="q"/>
            </a:pPr>
            <a:r>
              <a:rPr lang="en-US" sz="23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Gdansk </a:t>
            </a:r>
            <a:r>
              <a:rPr lang="en-US" sz="2300" b="1" dirty="0">
                <a:solidFill>
                  <a:schemeClr val="bg1"/>
                </a:solidFill>
                <a:latin typeface="Arial" panose="020B0604020202020204" pitchFamily="34" charset="0"/>
                <a:ea typeface="Calibri" panose="020F0502020204030204" pitchFamily="34" charset="0"/>
                <a:cs typeface="Arial" panose="020B0604020202020204" pitchFamily="34" charset="0"/>
              </a:rPr>
              <a:t>University of Technology, Poland </a:t>
            </a:r>
          </a:p>
          <a:p>
            <a:pPr marL="342900" indent="-342900" algn="just">
              <a:lnSpc>
                <a:spcPct val="107000"/>
              </a:lnSpc>
              <a:spcAft>
                <a:spcPts val="800"/>
              </a:spcAft>
              <a:buClr>
                <a:srgbClr val="FF9900"/>
              </a:buClr>
              <a:buFont typeface="Wingdings" panose="05000000000000000000" pitchFamily="2" charset="2"/>
              <a:buChar char="q"/>
            </a:pPr>
            <a:r>
              <a:rPr lang="en-US" sz="23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Regional </a:t>
            </a:r>
            <a:r>
              <a:rPr lang="en-US" sz="2300" b="1" dirty="0">
                <a:solidFill>
                  <a:schemeClr val="bg1"/>
                </a:solidFill>
                <a:latin typeface="Arial" panose="020B0604020202020204" pitchFamily="34" charset="0"/>
                <a:ea typeface="Calibri" panose="020F0502020204030204" pitchFamily="34" charset="0"/>
                <a:cs typeface="Arial" panose="020B0604020202020204" pitchFamily="34" charset="0"/>
              </a:rPr>
              <a:t>Chamber of Commerce, Gdansk, Poland</a:t>
            </a:r>
          </a:p>
          <a:p>
            <a:pPr marL="342900" indent="-342900" algn="just">
              <a:lnSpc>
                <a:spcPct val="107000"/>
              </a:lnSpc>
              <a:spcAft>
                <a:spcPts val="800"/>
              </a:spcAft>
              <a:buClr>
                <a:srgbClr val="FF9900"/>
              </a:buClr>
              <a:buFont typeface="Wingdings" panose="05000000000000000000" pitchFamily="2" charset="2"/>
              <a:buChar char="q"/>
            </a:pPr>
            <a:r>
              <a:rPr lang="en-US" sz="23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University </a:t>
            </a:r>
            <a:r>
              <a:rPr lang="en-US" sz="2300" b="1" dirty="0">
                <a:solidFill>
                  <a:schemeClr val="bg1"/>
                </a:solidFill>
                <a:latin typeface="Arial" panose="020B0604020202020204" pitchFamily="34" charset="0"/>
                <a:ea typeface="Calibri" panose="020F0502020204030204" pitchFamily="34" charset="0"/>
                <a:cs typeface="Arial" panose="020B0604020202020204" pitchFamily="34" charset="0"/>
              </a:rPr>
              <a:t>of Nis, Serbia </a:t>
            </a:r>
          </a:p>
          <a:p>
            <a:pPr marL="342900" indent="-342900" algn="just">
              <a:lnSpc>
                <a:spcPct val="107000"/>
              </a:lnSpc>
              <a:spcAft>
                <a:spcPts val="800"/>
              </a:spcAft>
              <a:buClr>
                <a:srgbClr val="FF9900"/>
              </a:buClr>
              <a:buFont typeface="Wingdings" panose="05000000000000000000" pitchFamily="2" charset="2"/>
              <a:buChar char="q"/>
            </a:pPr>
            <a:r>
              <a:rPr lang="en-US" sz="23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Serbian </a:t>
            </a:r>
            <a:r>
              <a:rPr lang="en-US" sz="2300" b="1" dirty="0">
                <a:solidFill>
                  <a:schemeClr val="bg1"/>
                </a:solidFill>
                <a:latin typeface="Arial" panose="020B0604020202020204" pitchFamily="34" charset="0"/>
                <a:ea typeface="Calibri" panose="020F0502020204030204" pitchFamily="34" charset="0"/>
                <a:cs typeface="Arial" panose="020B0604020202020204" pitchFamily="34" charset="0"/>
              </a:rPr>
              <a:t>Chamber of Commerce, </a:t>
            </a:r>
            <a:r>
              <a:rPr lang="en-US" sz="2300" b="1" dirty="0" smtClean="0">
                <a:solidFill>
                  <a:schemeClr val="bg1"/>
                </a:solidFill>
                <a:latin typeface="Arial" panose="020B0604020202020204" pitchFamily="34" charset="0"/>
                <a:ea typeface="Calibri" panose="020F0502020204030204" pitchFamily="34" charset="0"/>
                <a:cs typeface="Arial" panose="020B0604020202020204" pitchFamily="34" charset="0"/>
              </a:rPr>
              <a:t>Serbia</a:t>
            </a:r>
            <a:endParaRPr lang="en-US" sz="23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923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79826"/>
            <a:ext cx="12192000" cy="1026942"/>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79826"/>
            <a:ext cx="12192000" cy="143021"/>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36124" y="722361"/>
            <a:ext cx="8319752" cy="523220"/>
          </a:xfrm>
          <a:prstGeom prst="rect">
            <a:avLst/>
          </a:prstGeom>
          <a:no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FOLLOW US</a:t>
            </a:r>
            <a:endParaRPr lang="en-US" sz="28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684254" y="1606576"/>
            <a:ext cx="8680618" cy="2570798"/>
          </a:xfrm>
          <a:prstGeom prst="rect">
            <a:avLst/>
          </a:prstGeom>
        </p:spPr>
      </p:pic>
      <p:pic>
        <p:nvPicPr>
          <p:cNvPr id="3" name="Picture 2"/>
          <p:cNvPicPr>
            <a:picLocks noChangeAspect="1"/>
          </p:cNvPicPr>
          <p:nvPr/>
        </p:nvPicPr>
        <p:blipFill>
          <a:blip r:embed="rId3"/>
          <a:stretch>
            <a:fillRect/>
          </a:stretch>
        </p:blipFill>
        <p:spPr>
          <a:xfrm>
            <a:off x="3735410" y="4362736"/>
            <a:ext cx="4953000" cy="1372049"/>
          </a:xfrm>
          <a:prstGeom prst="rect">
            <a:avLst/>
          </a:prstGeom>
        </p:spPr>
      </p:pic>
      <p:sp>
        <p:nvSpPr>
          <p:cNvPr id="10" name="TextBox 9"/>
          <p:cNvSpPr txBox="1"/>
          <p:nvPr/>
        </p:nvSpPr>
        <p:spPr>
          <a:xfrm>
            <a:off x="5585140" y="2506374"/>
            <a:ext cx="3481588" cy="646331"/>
          </a:xfrm>
          <a:prstGeom prst="rect">
            <a:avLst/>
          </a:prstGeom>
          <a:noFill/>
        </p:spPr>
        <p:txBody>
          <a:bodyPr wrap="square" rtlCol="0">
            <a:spAutoFit/>
          </a:bodyPr>
          <a:lstStyle/>
          <a:p>
            <a:pPr algn="ctr"/>
            <a:r>
              <a:rPr lang="en-US" sz="3600" b="1" dirty="0" smtClean="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ALLCUTE.EU</a:t>
            </a:r>
            <a:endParaRPr lang="en-US" sz="3600" b="1" dirty="0">
              <a:solidFill>
                <a:srgbClr val="FF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206062" y="5940537"/>
            <a:ext cx="11985938" cy="830997"/>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1636898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A28DFAAB68134D830F6F2101355B90" ma:contentTypeVersion="9" ma:contentTypeDescription="Create a new document." ma:contentTypeScope="" ma:versionID="ce0cb0d1f06496712705604edd122642">
  <xsd:schema xmlns:xsd="http://www.w3.org/2001/XMLSchema" xmlns:xs="http://www.w3.org/2001/XMLSchema" xmlns:p="http://schemas.microsoft.com/office/2006/metadata/properties" xmlns:ns2="a98325a0-a138-4312-8fd6-badeedffbaca" targetNamespace="http://schemas.microsoft.com/office/2006/metadata/properties" ma:root="true" ma:fieldsID="832bbb8865a51f1a4e22d13655444b80" ns2:_="">
    <xsd:import namespace="a98325a0-a138-4312-8fd6-badeedffba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325a0-a138-4312-8fd6-badeedffba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89817F-CF69-4717-A8A0-BBA08A6E6A89}"/>
</file>

<file path=customXml/itemProps2.xml><?xml version="1.0" encoding="utf-8"?>
<ds:datastoreItem xmlns:ds="http://schemas.openxmlformats.org/officeDocument/2006/customXml" ds:itemID="{E9B7B590-3A20-4BF9-A028-EB3B8C3F2044}"/>
</file>

<file path=customXml/itemProps3.xml><?xml version="1.0" encoding="utf-8"?>
<ds:datastoreItem xmlns:ds="http://schemas.openxmlformats.org/officeDocument/2006/customXml" ds:itemID="{2825DF8F-9961-4F2E-AFBC-831CDDAD92E7}"/>
</file>

<file path=docProps/app.xml><?xml version="1.0" encoding="utf-8"?>
<Properties xmlns="http://schemas.openxmlformats.org/officeDocument/2006/extended-properties" xmlns:vt="http://schemas.openxmlformats.org/officeDocument/2006/docPropsVTypes">
  <TotalTime>716</TotalTime>
  <Words>500</Words>
  <Application>Microsoft Office PowerPoint</Application>
  <PresentationFormat>Widescreen</PresentationFormat>
  <Paragraphs>102</Paragraphs>
  <Slides>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Calibri Light</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UserSX</dc:creator>
  <cp:lastModifiedBy>UserSX</cp:lastModifiedBy>
  <cp:revision>91</cp:revision>
  <dcterms:created xsi:type="dcterms:W3CDTF">2020-09-30T06:25:05Z</dcterms:created>
  <dcterms:modified xsi:type="dcterms:W3CDTF">2020-10-15T18:06:49Z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0x01010024A28DFAAB68134D830F6F2101355B90</vt:lpwstr>
  </property>
</Properties>
</file>